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7.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5"/>
    <p:sldMasterId id="2147483882" r:id="rId6"/>
    <p:sldMasterId id="2147483894" r:id="rId7"/>
    <p:sldMasterId id="2147483911" r:id="rId8"/>
    <p:sldMasterId id="2147483940" r:id="rId9"/>
    <p:sldMasterId id="2147483952" r:id="rId10"/>
    <p:sldMasterId id="2147483965" r:id="rId11"/>
    <p:sldMasterId id="2147483977" r:id="rId12"/>
  </p:sldMasterIdLst>
  <p:notesMasterIdLst>
    <p:notesMasterId r:id="rId55"/>
  </p:notesMasterIdLst>
  <p:sldIdLst>
    <p:sldId id="256" r:id="rId13"/>
    <p:sldId id="2134593439" r:id="rId14"/>
    <p:sldId id="259" r:id="rId15"/>
    <p:sldId id="776" r:id="rId16"/>
    <p:sldId id="778" r:id="rId17"/>
    <p:sldId id="777" r:id="rId18"/>
    <p:sldId id="260" r:id="rId19"/>
    <p:sldId id="258" r:id="rId20"/>
    <p:sldId id="781" r:id="rId21"/>
    <p:sldId id="2134593441" r:id="rId22"/>
    <p:sldId id="261" r:id="rId23"/>
    <p:sldId id="2134593464" r:id="rId24"/>
    <p:sldId id="2134593465" r:id="rId25"/>
    <p:sldId id="2134593466" r:id="rId26"/>
    <p:sldId id="262" r:id="rId27"/>
    <p:sldId id="2134593469" r:id="rId28"/>
    <p:sldId id="2134593470" r:id="rId29"/>
    <p:sldId id="2134593471" r:id="rId30"/>
    <p:sldId id="2134593472" r:id="rId31"/>
    <p:sldId id="263" r:id="rId32"/>
    <p:sldId id="2134593443" r:id="rId33"/>
    <p:sldId id="2134593442" r:id="rId34"/>
    <p:sldId id="2134593444" r:id="rId35"/>
    <p:sldId id="2134593445" r:id="rId36"/>
    <p:sldId id="2134593446" r:id="rId37"/>
    <p:sldId id="2134593447" r:id="rId38"/>
    <p:sldId id="2134593448" r:id="rId39"/>
    <p:sldId id="2134593449" r:id="rId40"/>
    <p:sldId id="2134593450" r:id="rId41"/>
    <p:sldId id="264" r:id="rId42"/>
    <p:sldId id="730" r:id="rId43"/>
    <p:sldId id="764" r:id="rId44"/>
    <p:sldId id="763" r:id="rId45"/>
    <p:sldId id="265" r:id="rId46"/>
    <p:sldId id="2134593467" r:id="rId47"/>
    <p:sldId id="2134593468" r:id="rId48"/>
    <p:sldId id="266" r:id="rId49"/>
    <p:sldId id="268" r:id="rId50"/>
    <p:sldId id="2134593462" r:id="rId51"/>
    <p:sldId id="257" r:id="rId52"/>
    <p:sldId id="2134593463" r:id="rId53"/>
    <p:sldId id="2134593438" r:id="rId54"/>
  </p:sldIdLst>
  <p:sldSz cx="9144000" cy="6858000" type="screen4x3"/>
  <p:notesSz cx="6808788" cy="9940925"/>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e Kirby - CY EPA" initials="SKCE" lastIdx="3" clrIdx="0">
    <p:extLst>
      <p:ext uri="{19B8F6BF-5375-455C-9EA6-DF929625EA0E}">
        <p15:presenceInfo xmlns:p15="http://schemas.microsoft.com/office/powerpoint/2012/main" userId="S::Sue.Kirby@kent.gov.uk::422e1271-c566-4799-9797-4de1e5a597f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4646"/>
    <a:srgbClr val="13478A"/>
    <a:srgbClr val="324650"/>
    <a:srgbClr val="EA9AA4"/>
    <a:srgbClr val="C8D8A4"/>
    <a:srgbClr val="E1A3DA"/>
    <a:srgbClr val="D7B2AD"/>
    <a:srgbClr val="EADEE6"/>
    <a:srgbClr val="4283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6E5DB0-F084-4F32-AE98-8B178483F229}" v="38" dt="2026-02-16T10:55:17.3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55" autoAdjust="0"/>
    <p:restoredTop sz="93995" autoAdjust="0"/>
  </p:normalViewPr>
  <p:slideViewPr>
    <p:cSldViewPr>
      <p:cViewPr varScale="1">
        <p:scale>
          <a:sx n="74" d="100"/>
          <a:sy n="74" d="100"/>
        </p:scale>
        <p:origin x="1550" y="6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6192"/>
    </p:cViewPr>
  </p:sorterViewPr>
  <p:notesViewPr>
    <p:cSldViewPr>
      <p:cViewPr varScale="1">
        <p:scale>
          <a:sx n="63" d="100"/>
          <a:sy n="63" d="100"/>
        </p:scale>
        <p:origin x="2928"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notesMaster" Target="notesMasters/notesMaster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7.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viewProps" Target="viewProps.xml"/><Relationship Id="rId5" Type="http://schemas.openxmlformats.org/officeDocument/2006/relationships/slideMaster" Target="slideMasters/slideMaster1.xml"/><Relationship Id="rId61" Type="http://schemas.microsoft.com/office/2016/11/relationships/changesInfo" Target="changesInfos/changesInfo1.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commentAuthors" Target="commentAuthors.xml"/><Relationship Id="rId8" Type="http://schemas.openxmlformats.org/officeDocument/2006/relationships/slideMaster" Target="slideMasters/slideMaster4.xml"/><Relationship Id="rId51" Type="http://schemas.openxmlformats.org/officeDocument/2006/relationships/slide" Target="slides/slide39.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theme" Target="theme/theme1.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presProps" Target="presProps.xml"/><Relationship Id="rId10" Type="http://schemas.openxmlformats.org/officeDocument/2006/relationships/slideMaster" Target="slideMasters/slideMaster6.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ylvina Clemons" userId="f7cf24bf-037f-452d-accd-9d2c9ca78620" providerId="ADAL" clId="{A46CED65-F74E-4802-97F8-59F2A588B712}"/>
    <pc:docChg chg="undo redo custSel addSld delSld modSld sldOrd delMainMaster modMainMaster modNotesMaster">
      <pc:chgData name="Sylvina Clemons" userId="f7cf24bf-037f-452d-accd-9d2c9ca78620" providerId="ADAL" clId="{A46CED65-F74E-4802-97F8-59F2A588B712}" dt="2026-02-16T10:55:39.637" v="685" actId="207"/>
      <pc:docMkLst>
        <pc:docMk/>
      </pc:docMkLst>
      <pc:sldChg chg="modSp modNotes">
        <pc:chgData name="Sylvina Clemons" userId="f7cf24bf-037f-452d-accd-9d2c9ca78620" providerId="ADAL" clId="{A46CED65-F74E-4802-97F8-59F2A588B712}" dt="2026-01-27T10:02:38.358" v="35"/>
        <pc:sldMkLst>
          <pc:docMk/>
          <pc:sldMk cId="0" sldId="256"/>
        </pc:sldMkLst>
        <pc:spChg chg="mod">
          <ac:chgData name="Sylvina Clemons" userId="f7cf24bf-037f-452d-accd-9d2c9ca78620" providerId="ADAL" clId="{A46CED65-F74E-4802-97F8-59F2A588B712}" dt="2026-01-27T10:02:38.358" v="35"/>
          <ac:spMkLst>
            <pc:docMk/>
            <pc:sldMk cId="0" sldId="256"/>
            <ac:spMk id="2" creationId="{0F494903-3626-2CE2-F75A-EFE947DE44BC}"/>
          </ac:spMkLst>
        </pc:spChg>
        <pc:spChg chg="mod">
          <ac:chgData name="Sylvina Clemons" userId="f7cf24bf-037f-452d-accd-9d2c9ca78620" providerId="ADAL" clId="{A46CED65-F74E-4802-97F8-59F2A588B712}" dt="2026-01-27T10:02:38.358" v="35"/>
          <ac:spMkLst>
            <pc:docMk/>
            <pc:sldMk cId="0" sldId="256"/>
            <ac:spMk id="4099" creationId="{D05A44CD-FA00-3470-CF26-4AEADA79B8B0}"/>
          </ac:spMkLst>
        </pc:spChg>
        <pc:picChg chg="mod">
          <ac:chgData name="Sylvina Clemons" userId="f7cf24bf-037f-452d-accd-9d2c9ca78620" providerId="ADAL" clId="{A46CED65-F74E-4802-97F8-59F2A588B712}" dt="2026-01-27T10:02:38.358" v="35"/>
          <ac:picMkLst>
            <pc:docMk/>
            <pc:sldMk cId="0" sldId="256"/>
            <ac:picMk id="4098" creationId="{C718CB63-109B-E962-06B1-5D3B9698C1C5}"/>
          </ac:picMkLst>
        </pc:picChg>
      </pc:sldChg>
      <pc:sldChg chg="modSp">
        <pc:chgData name="Sylvina Clemons" userId="f7cf24bf-037f-452d-accd-9d2c9ca78620" providerId="ADAL" clId="{A46CED65-F74E-4802-97F8-59F2A588B712}" dt="2026-01-27T10:02:38.358" v="35"/>
        <pc:sldMkLst>
          <pc:docMk/>
          <pc:sldMk cId="3142418254" sldId="257"/>
        </pc:sldMkLst>
        <pc:spChg chg="mod">
          <ac:chgData name="Sylvina Clemons" userId="f7cf24bf-037f-452d-accd-9d2c9ca78620" providerId="ADAL" clId="{A46CED65-F74E-4802-97F8-59F2A588B712}" dt="2026-01-27T10:02:38.358" v="35"/>
          <ac:spMkLst>
            <pc:docMk/>
            <pc:sldMk cId="3142418254" sldId="257"/>
            <ac:spMk id="3" creationId="{83847234-24CA-C81B-B52E-A15D13168C39}"/>
          </ac:spMkLst>
        </pc:spChg>
        <pc:spChg chg="mod">
          <ac:chgData name="Sylvina Clemons" userId="f7cf24bf-037f-452d-accd-9d2c9ca78620" providerId="ADAL" clId="{A46CED65-F74E-4802-97F8-59F2A588B712}" dt="2026-01-27T10:02:38.358" v="35"/>
          <ac:spMkLst>
            <pc:docMk/>
            <pc:sldMk cId="3142418254" sldId="257"/>
            <ac:spMk id="4" creationId="{892A25A8-54E5-1544-DAA4-9801BD3F23D4}"/>
          </ac:spMkLst>
        </pc:spChg>
        <pc:spChg chg="mod">
          <ac:chgData name="Sylvina Clemons" userId="f7cf24bf-037f-452d-accd-9d2c9ca78620" providerId="ADAL" clId="{A46CED65-F74E-4802-97F8-59F2A588B712}" dt="2026-01-27T10:02:38.358" v="35"/>
          <ac:spMkLst>
            <pc:docMk/>
            <pc:sldMk cId="3142418254" sldId="257"/>
            <ac:spMk id="6" creationId="{9F871DE8-FCC9-FAEA-FCE7-4F91485E8B9A}"/>
          </ac:spMkLst>
        </pc:spChg>
        <pc:spChg chg="mod">
          <ac:chgData name="Sylvina Clemons" userId="f7cf24bf-037f-452d-accd-9d2c9ca78620" providerId="ADAL" clId="{A46CED65-F74E-4802-97F8-59F2A588B712}" dt="2026-01-27T10:02:38.358" v="35"/>
          <ac:spMkLst>
            <pc:docMk/>
            <pc:sldMk cId="3142418254" sldId="257"/>
            <ac:spMk id="7" creationId="{F4FE98AC-56D7-E6A0-F6DC-8B67F6F863D7}"/>
          </ac:spMkLst>
        </pc:spChg>
        <pc:picChg chg="mod">
          <ac:chgData name="Sylvina Clemons" userId="f7cf24bf-037f-452d-accd-9d2c9ca78620" providerId="ADAL" clId="{A46CED65-F74E-4802-97F8-59F2A588B712}" dt="2026-01-27T10:02:38.358" v="35"/>
          <ac:picMkLst>
            <pc:docMk/>
            <pc:sldMk cId="3142418254" sldId="257"/>
            <ac:picMk id="10" creationId="{E1EB5B84-BA70-FA2C-DC73-FEFC10DC6DF5}"/>
          </ac:picMkLst>
        </pc:picChg>
        <pc:picChg chg="mod">
          <ac:chgData name="Sylvina Clemons" userId="f7cf24bf-037f-452d-accd-9d2c9ca78620" providerId="ADAL" clId="{A46CED65-F74E-4802-97F8-59F2A588B712}" dt="2026-01-27T10:02:38.358" v="35"/>
          <ac:picMkLst>
            <pc:docMk/>
            <pc:sldMk cId="3142418254" sldId="257"/>
            <ac:picMk id="11" creationId="{56C7DBF6-1285-706D-1B8D-AF93AC87255A}"/>
          </ac:picMkLst>
        </pc:picChg>
        <pc:picChg chg="mod">
          <ac:chgData name="Sylvina Clemons" userId="f7cf24bf-037f-452d-accd-9d2c9ca78620" providerId="ADAL" clId="{A46CED65-F74E-4802-97F8-59F2A588B712}" dt="2026-01-27T10:02:38.358" v="35"/>
          <ac:picMkLst>
            <pc:docMk/>
            <pc:sldMk cId="3142418254" sldId="257"/>
            <ac:picMk id="13" creationId="{8A936124-638B-53AC-9354-AFA3B495725C}"/>
          </ac:picMkLst>
        </pc:picChg>
        <pc:picChg chg="mod">
          <ac:chgData name="Sylvina Clemons" userId="f7cf24bf-037f-452d-accd-9d2c9ca78620" providerId="ADAL" clId="{A46CED65-F74E-4802-97F8-59F2A588B712}" dt="2026-01-27T10:02:38.358" v="35"/>
          <ac:picMkLst>
            <pc:docMk/>
            <pc:sldMk cId="3142418254" sldId="257"/>
            <ac:picMk id="15" creationId="{D4B9F28C-4D9D-FB87-354B-E64B8D027FC1}"/>
          </ac:picMkLst>
        </pc:picChg>
      </pc:sldChg>
      <pc:sldChg chg="modSp">
        <pc:chgData name="Sylvina Clemons" userId="f7cf24bf-037f-452d-accd-9d2c9ca78620" providerId="ADAL" clId="{A46CED65-F74E-4802-97F8-59F2A588B712}" dt="2026-01-27T10:02:38.358" v="35"/>
        <pc:sldMkLst>
          <pc:docMk/>
          <pc:sldMk cId="2305708384" sldId="258"/>
        </pc:sldMkLst>
        <pc:spChg chg="mod">
          <ac:chgData name="Sylvina Clemons" userId="f7cf24bf-037f-452d-accd-9d2c9ca78620" providerId="ADAL" clId="{A46CED65-F74E-4802-97F8-59F2A588B712}" dt="2026-01-27T10:02:38.358" v="35"/>
          <ac:spMkLst>
            <pc:docMk/>
            <pc:sldMk cId="2305708384" sldId="258"/>
            <ac:spMk id="2" creationId="{26540D1C-104F-F76B-7D5E-3C4216613BC5}"/>
          </ac:spMkLst>
        </pc:spChg>
        <pc:spChg chg="mod">
          <ac:chgData name="Sylvina Clemons" userId="f7cf24bf-037f-452d-accd-9d2c9ca78620" providerId="ADAL" clId="{A46CED65-F74E-4802-97F8-59F2A588B712}" dt="2026-01-27T10:02:38.358" v="35"/>
          <ac:spMkLst>
            <pc:docMk/>
            <pc:sldMk cId="2305708384" sldId="258"/>
            <ac:spMk id="3" creationId="{FDF3D731-BFBE-029F-7508-AF65671ED44D}"/>
          </ac:spMkLst>
        </pc:spChg>
        <pc:picChg chg="mod">
          <ac:chgData name="Sylvina Clemons" userId="f7cf24bf-037f-452d-accd-9d2c9ca78620" providerId="ADAL" clId="{A46CED65-F74E-4802-97F8-59F2A588B712}" dt="2026-01-27T10:02:38.358" v="35"/>
          <ac:picMkLst>
            <pc:docMk/>
            <pc:sldMk cId="2305708384" sldId="258"/>
            <ac:picMk id="4" creationId="{28302F42-32C1-539D-0088-DD1D1363D433}"/>
          </ac:picMkLst>
        </pc:picChg>
      </pc:sldChg>
      <pc:sldChg chg="delSp modSp mod">
        <pc:chgData name="Sylvina Clemons" userId="f7cf24bf-037f-452d-accd-9d2c9ca78620" providerId="ADAL" clId="{A46CED65-F74E-4802-97F8-59F2A588B712}" dt="2026-02-16T10:11:02.405" v="544" actId="207"/>
        <pc:sldMkLst>
          <pc:docMk/>
          <pc:sldMk cId="159852686" sldId="259"/>
        </pc:sldMkLst>
        <pc:spChg chg="mod">
          <ac:chgData name="Sylvina Clemons" userId="f7cf24bf-037f-452d-accd-9d2c9ca78620" providerId="ADAL" clId="{A46CED65-F74E-4802-97F8-59F2A588B712}" dt="2026-02-16T10:11:02.405" v="544" actId="207"/>
          <ac:spMkLst>
            <pc:docMk/>
            <pc:sldMk cId="159852686" sldId="259"/>
            <ac:spMk id="2" creationId="{3FC796FE-F2F8-8D21-93AB-E23CFF347EBA}"/>
          </ac:spMkLst>
        </pc:spChg>
        <pc:picChg chg="mod">
          <ac:chgData name="Sylvina Clemons" userId="f7cf24bf-037f-452d-accd-9d2c9ca78620" providerId="ADAL" clId="{A46CED65-F74E-4802-97F8-59F2A588B712}" dt="2026-01-28T14:52:57.489" v="460" actId="1036"/>
          <ac:picMkLst>
            <pc:docMk/>
            <pc:sldMk cId="159852686" sldId="259"/>
            <ac:picMk id="5" creationId="{80EC8C60-4239-369F-27E3-2907C6D73F91}"/>
          </ac:picMkLst>
        </pc:picChg>
      </pc:sldChg>
      <pc:sldChg chg="delSp modSp mod">
        <pc:chgData name="Sylvina Clemons" userId="f7cf24bf-037f-452d-accd-9d2c9ca78620" providerId="ADAL" clId="{A46CED65-F74E-4802-97F8-59F2A588B712}" dt="2026-02-16T10:11:11.481" v="545" actId="1076"/>
        <pc:sldMkLst>
          <pc:docMk/>
          <pc:sldMk cId="3197513919" sldId="260"/>
        </pc:sldMkLst>
        <pc:spChg chg="mod">
          <ac:chgData name="Sylvina Clemons" userId="f7cf24bf-037f-452d-accd-9d2c9ca78620" providerId="ADAL" clId="{A46CED65-F74E-4802-97F8-59F2A588B712}" dt="2026-02-16T10:10:41.315" v="543" actId="255"/>
          <ac:spMkLst>
            <pc:docMk/>
            <pc:sldMk cId="3197513919" sldId="260"/>
            <ac:spMk id="2" creationId="{FD08CD9D-99B8-C0E5-39D3-B31C24312360}"/>
          </ac:spMkLst>
        </pc:spChg>
        <pc:picChg chg="mod">
          <ac:chgData name="Sylvina Clemons" userId="f7cf24bf-037f-452d-accd-9d2c9ca78620" providerId="ADAL" clId="{A46CED65-F74E-4802-97F8-59F2A588B712}" dt="2026-02-16T10:11:11.481" v="545" actId="1076"/>
          <ac:picMkLst>
            <pc:docMk/>
            <pc:sldMk cId="3197513919" sldId="260"/>
            <ac:picMk id="3" creationId="{C0C8D02E-9198-D099-54EB-F85387A35245}"/>
          </ac:picMkLst>
        </pc:picChg>
      </pc:sldChg>
      <pc:sldChg chg="addSp delSp modSp mod">
        <pc:chgData name="Sylvina Clemons" userId="f7cf24bf-037f-452d-accd-9d2c9ca78620" providerId="ADAL" clId="{A46CED65-F74E-4802-97F8-59F2A588B712}" dt="2026-02-16T10:14:55.332" v="582" actId="1076"/>
        <pc:sldMkLst>
          <pc:docMk/>
          <pc:sldMk cId="185362036" sldId="261"/>
        </pc:sldMkLst>
        <pc:spChg chg="mod">
          <ac:chgData name="Sylvina Clemons" userId="f7cf24bf-037f-452d-accd-9d2c9ca78620" providerId="ADAL" clId="{A46CED65-F74E-4802-97F8-59F2A588B712}" dt="2026-02-16T10:14:51.250" v="581" actId="255"/>
          <ac:spMkLst>
            <pc:docMk/>
            <pc:sldMk cId="185362036" sldId="261"/>
            <ac:spMk id="2" creationId="{2B9EC9FA-2BFB-AD7C-00BC-A9E3C7CBE7C9}"/>
          </ac:spMkLst>
        </pc:spChg>
        <pc:spChg chg="add mod">
          <ac:chgData name="Sylvina Clemons" userId="f7cf24bf-037f-452d-accd-9d2c9ca78620" providerId="ADAL" clId="{A46CED65-F74E-4802-97F8-59F2A588B712}" dt="2026-02-16T10:13:30.487" v="563" actId="1076"/>
          <ac:spMkLst>
            <pc:docMk/>
            <pc:sldMk cId="185362036" sldId="261"/>
            <ac:spMk id="4" creationId="{C198AA94-7C0E-94FB-979D-8F2BC3E6B6BE}"/>
          </ac:spMkLst>
        </pc:spChg>
        <pc:spChg chg="add del">
          <ac:chgData name="Sylvina Clemons" userId="f7cf24bf-037f-452d-accd-9d2c9ca78620" providerId="ADAL" clId="{A46CED65-F74E-4802-97F8-59F2A588B712}" dt="2026-02-16T10:13:38.191" v="565" actId="22"/>
          <ac:spMkLst>
            <pc:docMk/>
            <pc:sldMk cId="185362036" sldId="261"/>
            <ac:spMk id="7" creationId="{C891E8F4-53FF-570B-AE48-1F68B7299331}"/>
          </ac:spMkLst>
        </pc:spChg>
        <pc:spChg chg="add mod">
          <ac:chgData name="Sylvina Clemons" userId="f7cf24bf-037f-452d-accd-9d2c9ca78620" providerId="ADAL" clId="{A46CED65-F74E-4802-97F8-59F2A588B712}" dt="2026-02-16T10:14:19.277" v="577" actId="1076"/>
          <ac:spMkLst>
            <pc:docMk/>
            <pc:sldMk cId="185362036" sldId="261"/>
            <ac:spMk id="9" creationId="{6D7956FA-B016-6E02-1E44-7AD88C3E9656}"/>
          </ac:spMkLst>
        </pc:spChg>
        <pc:picChg chg="mod">
          <ac:chgData name="Sylvina Clemons" userId="f7cf24bf-037f-452d-accd-9d2c9ca78620" providerId="ADAL" clId="{A46CED65-F74E-4802-97F8-59F2A588B712}" dt="2026-02-16T10:14:55.332" v="582" actId="1076"/>
          <ac:picMkLst>
            <pc:docMk/>
            <pc:sldMk cId="185362036" sldId="261"/>
            <ac:picMk id="5" creationId="{A04B4FA6-DEA5-C838-C79F-B5B98F5855EF}"/>
          </ac:picMkLst>
        </pc:picChg>
      </pc:sldChg>
      <pc:sldChg chg="delSp modSp mod modNotesTx">
        <pc:chgData name="Sylvina Clemons" userId="f7cf24bf-037f-452d-accd-9d2c9ca78620" providerId="ADAL" clId="{A46CED65-F74E-4802-97F8-59F2A588B712}" dt="2026-02-16T10:16:11.483" v="586" actId="1076"/>
        <pc:sldMkLst>
          <pc:docMk/>
          <pc:sldMk cId="289746436" sldId="262"/>
        </pc:sldMkLst>
        <pc:spChg chg="mod">
          <ac:chgData name="Sylvina Clemons" userId="f7cf24bf-037f-452d-accd-9d2c9ca78620" providerId="ADAL" clId="{A46CED65-F74E-4802-97F8-59F2A588B712}" dt="2026-02-16T10:16:07.360" v="585" actId="255"/>
          <ac:spMkLst>
            <pc:docMk/>
            <pc:sldMk cId="289746436" sldId="262"/>
            <ac:spMk id="2" creationId="{25CE2F5F-C36F-8B3C-BDE7-C3BC76BF2659}"/>
          </ac:spMkLst>
        </pc:spChg>
        <pc:picChg chg="mod">
          <ac:chgData name="Sylvina Clemons" userId="f7cf24bf-037f-452d-accd-9d2c9ca78620" providerId="ADAL" clId="{A46CED65-F74E-4802-97F8-59F2A588B712}" dt="2026-02-16T10:16:11.483" v="586" actId="1076"/>
          <ac:picMkLst>
            <pc:docMk/>
            <pc:sldMk cId="289746436" sldId="262"/>
            <ac:picMk id="3" creationId="{4CABB4D5-A598-D93D-FE44-01526CF6BE1B}"/>
          </ac:picMkLst>
        </pc:picChg>
      </pc:sldChg>
      <pc:sldChg chg="delSp modSp mod">
        <pc:chgData name="Sylvina Clemons" userId="f7cf24bf-037f-452d-accd-9d2c9ca78620" providerId="ADAL" clId="{A46CED65-F74E-4802-97F8-59F2A588B712}" dt="2026-02-16T10:17:47.348" v="596" actId="1076"/>
        <pc:sldMkLst>
          <pc:docMk/>
          <pc:sldMk cId="4257988683" sldId="263"/>
        </pc:sldMkLst>
        <pc:spChg chg="mod">
          <ac:chgData name="Sylvina Clemons" userId="f7cf24bf-037f-452d-accd-9d2c9ca78620" providerId="ADAL" clId="{A46CED65-F74E-4802-97F8-59F2A588B712}" dt="2026-02-16T10:17:44.178" v="595" actId="207"/>
          <ac:spMkLst>
            <pc:docMk/>
            <pc:sldMk cId="4257988683" sldId="263"/>
            <ac:spMk id="2" creationId="{BBB6A140-275A-6DBB-FBE4-E884B02F1A12}"/>
          </ac:spMkLst>
        </pc:spChg>
        <pc:picChg chg="mod">
          <ac:chgData name="Sylvina Clemons" userId="f7cf24bf-037f-452d-accd-9d2c9ca78620" providerId="ADAL" clId="{A46CED65-F74E-4802-97F8-59F2A588B712}" dt="2026-02-16T10:17:47.348" v="596" actId="1076"/>
          <ac:picMkLst>
            <pc:docMk/>
            <pc:sldMk cId="4257988683" sldId="263"/>
            <ac:picMk id="4" creationId="{0DD036FC-2955-178F-A64B-CB35BE362BB5}"/>
          </ac:picMkLst>
        </pc:picChg>
      </pc:sldChg>
      <pc:sldChg chg="delSp modSp mod">
        <pc:chgData name="Sylvina Clemons" userId="f7cf24bf-037f-452d-accd-9d2c9ca78620" providerId="ADAL" clId="{A46CED65-F74E-4802-97F8-59F2A588B712}" dt="2026-02-16T10:19:19.553" v="600" actId="1076"/>
        <pc:sldMkLst>
          <pc:docMk/>
          <pc:sldMk cId="4021920476" sldId="264"/>
        </pc:sldMkLst>
        <pc:spChg chg="mod">
          <ac:chgData name="Sylvina Clemons" userId="f7cf24bf-037f-452d-accd-9d2c9ca78620" providerId="ADAL" clId="{A46CED65-F74E-4802-97F8-59F2A588B712}" dt="2026-02-16T10:19:09.828" v="599" actId="255"/>
          <ac:spMkLst>
            <pc:docMk/>
            <pc:sldMk cId="4021920476" sldId="264"/>
            <ac:spMk id="2" creationId="{F3EDAFB6-C88E-55DC-B35C-F9EB93DEC822}"/>
          </ac:spMkLst>
        </pc:spChg>
        <pc:picChg chg="mod">
          <ac:chgData name="Sylvina Clemons" userId="f7cf24bf-037f-452d-accd-9d2c9ca78620" providerId="ADAL" clId="{A46CED65-F74E-4802-97F8-59F2A588B712}" dt="2026-02-16T10:19:19.553" v="600" actId="1076"/>
          <ac:picMkLst>
            <pc:docMk/>
            <pc:sldMk cId="4021920476" sldId="264"/>
            <ac:picMk id="3" creationId="{AD8220AC-2C0A-74E4-8FE3-A4A93F34D417}"/>
          </ac:picMkLst>
        </pc:picChg>
      </pc:sldChg>
      <pc:sldChg chg="delSp modSp mod">
        <pc:chgData name="Sylvina Clemons" userId="f7cf24bf-037f-452d-accd-9d2c9ca78620" providerId="ADAL" clId="{A46CED65-F74E-4802-97F8-59F2A588B712}" dt="2026-02-16T10:51:44.437" v="604" actId="1076"/>
        <pc:sldMkLst>
          <pc:docMk/>
          <pc:sldMk cId="3447598533" sldId="265"/>
        </pc:sldMkLst>
        <pc:spChg chg="mod">
          <ac:chgData name="Sylvina Clemons" userId="f7cf24bf-037f-452d-accd-9d2c9ca78620" providerId="ADAL" clId="{A46CED65-F74E-4802-97F8-59F2A588B712}" dt="2026-02-16T10:51:41.844" v="603" actId="255"/>
          <ac:spMkLst>
            <pc:docMk/>
            <pc:sldMk cId="3447598533" sldId="265"/>
            <ac:spMk id="2" creationId="{C63AF1EC-3BEB-6377-8E50-8D4008C255D3}"/>
          </ac:spMkLst>
        </pc:spChg>
        <pc:picChg chg="mod">
          <ac:chgData name="Sylvina Clemons" userId="f7cf24bf-037f-452d-accd-9d2c9ca78620" providerId="ADAL" clId="{A46CED65-F74E-4802-97F8-59F2A588B712}" dt="2026-02-16T10:51:44.437" v="604" actId="1076"/>
          <ac:picMkLst>
            <pc:docMk/>
            <pc:sldMk cId="3447598533" sldId="265"/>
            <ac:picMk id="4" creationId="{DECAB8E9-4358-4B03-91B4-DA78490E77AA}"/>
          </ac:picMkLst>
        </pc:picChg>
      </pc:sldChg>
      <pc:sldChg chg="delSp modSp mod modNotesTx">
        <pc:chgData name="Sylvina Clemons" userId="f7cf24bf-037f-452d-accd-9d2c9ca78620" providerId="ADAL" clId="{A46CED65-F74E-4802-97F8-59F2A588B712}" dt="2026-02-16T10:53:01.894" v="616" actId="1035"/>
        <pc:sldMkLst>
          <pc:docMk/>
          <pc:sldMk cId="3102043277" sldId="266"/>
        </pc:sldMkLst>
        <pc:spChg chg="mod">
          <ac:chgData name="Sylvina Clemons" userId="f7cf24bf-037f-452d-accd-9d2c9ca78620" providerId="ADAL" clId="{A46CED65-F74E-4802-97F8-59F2A588B712}" dt="2026-02-16T10:52:55.306" v="613" actId="255"/>
          <ac:spMkLst>
            <pc:docMk/>
            <pc:sldMk cId="3102043277" sldId="266"/>
            <ac:spMk id="2" creationId="{E39CD80E-3A9E-ED06-D463-6B79BAAC3027}"/>
          </ac:spMkLst>
        </pc:spChg>
        <pc:spChg chg="mod">
          <ac:chgData name="Sylvina Clemons" userId="f7cf24bf-037f-452d-accd-9d2c9ca78620" providerId="ADAL" clId="{A46CED65-F74E-4802-97F8-59F2A588B712}" dt="2026-01-27T10:02:38.358" v="35"/>
          <ac:spMkLst>
            <pc:docMk/>
            <pc:sldMk cId="3102043277" sldId="266"/>
            <ac:spMk id="5" creationId="{F72A720C-6488-5FB5-F1FB-BC09B0A64A8D}"/>
          </ac:spMkLst>
        </pc:spChg>
        <pc:picChg chg="mod">
          <ac:chgData name="Sylvina Clemons" userId="f7cf24bf-037f-452d-accd-9d2c9ca78620" providerId="ADAL" clId="{A46CED65-F74E-4802-97F8-59F2A588B712}" dt="2026-02-16T10:53:01.894" v="616" actId="1035"/>
          <ac:picMkLst>
            <pc:docMk/>
            <pc:sldMk cId="3102043277" sldId="266"/>
            <ac:picMk id="3" creationId="{AF65BC37-76D8-A4ED-7BAD-A751A3BEAF3C}"/>
          </ac:picMkLst>
        </pc:picChg>
        <pc:picChg chg="mod">
          <ac:chgData name="Sylvina Clemons" userId="f7cf24bf-037f-452d-accd-9d2c9ca78620" providerId="ADAL" clId="{A46CED65-F74E-4802-97F8-59F2A588B712}" dt="2026-02-16T10:53:01.894" v="616" actId="1035"/>
          <ac:picMkLst>
            <pc:docMk/>
            <pc:sldMk cId="3102043277" sldId="266"/>
            <ac:picMk id="8" creationId="{CC67A667-8751-5C5F-A45A-0F11F7277008}"/>
          </ac:picMkLst>
        </pc:picChg>
      </pc:sldChg>
      <pc:sldChg chg="delSp modSp mod">
        <pc:chgData name="Sylvina Clemons" userId="f7cf24bf-037f-452d-accd-9d2c9ca78620" providerId="ADAL" clId="{A46CED65-F74E-4802-97F8-59F2A588B712}" dt="2026-02-16T10:54:55.466" v="639" actId="20577"/>
        <pc:sldMkLst>
          <pc:docMk/>
          <pc:sldMk cId="2933297617" sldId="268"/>
        </pc:sldMkLst>
        <pc:spChg chg="mod">
          <ac:chgData name="Sylvina Clemons" userId="f7cf24bf-037f-452d-accd-9d2c9ca78620" providerId="ADAL" clId="{A46CED65-F74E-4802-97F8-59F2A588B712}" dt="2026-02-16T10:54:55.466" v="639" actId="20577"/>
          <ac:spMkLst>
            <pc:docMk/>
            <pc:sldMk cId="2933297617" sldId="268"/>
            <ac:spMk id="2" creationId="{C70353F9-3AB3-81C2-3346-2762CF7EEE7D}"/>
          </ac:spMkLst>
        </pc:spChg>
        <pc:spChg chg="mod">
          <ac:chgData name="Sylvina Clemons" userId="f7cf24bf-037f-452d-accd-9d2c9ca78620" providerId="ADAL" clId="{A46CED65-F74E-4802-97F8-59F2A588B712}" dt="2026-01-27T10:02:38.358" v="35"/>
          <ac:spMkLst>
            <pc:docMk/>
            <pc:sldMk cId="2933297617" sldId="268"/>
            <ac:spMk id="5" creationId="{0082651E-A942-7B86-9875-AC75BD599AAB}"/>
          </ac:spMkLst>
        </pc:spChg>
        <pc:picChg chg="mod">
          <ac:chgData name="Sylvina Clemons" userId="f7cf24bf-037f-452d-accd-9d2c9ca78620" providerId="ADAL" clId="{A46CED65-F74E-4802-97F8-59F2A588B712}" dt="2026-01-28T14:55:34.857" v="533" actId="1036"/>
          <ac:picMkLst>
            <pc:docMk/>
            <pc:sldMk cId="2933297617" sldId="268"/>
            <ac:picMk id="4098" creationId="{02066733-B802-A8F6-DFAB-5E7FB6AF4AB8}"/>
          </ac:picMkLst>
        </pc:picChg>
      </pc:sldChg>
      <pc:sldChg chg="modSp add del">
        <pc:chgData name="Sylvina Clemons" userId="f7cf24bf-037f-452d-accd-9d2c9ca78620" providerId="ADAL" clId="{A46CED65-F74E-4802-97F8-59F2A588B712}" dt="2026-01-27T10:02:38.358" v="35"/>
        <pc:sldMkLst>
          <pc:docMk/>
          <pc:sldMk cId="3076174356" sldId="730"/>
        </pc:sldMkLst>
        <pc:spChg chg="mod">
          <ac:chgData name="Sylvina Clemons" userId="f7cf24bf-037f-452d-accd-9d2c9ca78620" providerId="ADAL" clId="{A46CED65-F74E-4802-97F8-59F2A588B712}" dt="2026-01-27T10:02:38.358" v="35"/>
          <ac:spMkLst>
            <pc:docMk/>
            <pc:sldMk cId="3076174356" sldId="730"/>
            <ac:spMk id="4" creationId="{F9A2234C-BAD4-5396-524E-3C472850BC94}"/>
          </ac:spMkLst>
        </pc:spChg>
        <pc:picChg chg="mod">
          <ac:chgData name="Sylvina Clemons" userId="f7cf24bf-037f-452d-accd-9d2c9ca78620" providerId="ADAL" clId="{A46CED65-F74E-4802-97F8-59F2A588B712}" dt="2026-01-27T10:02:38.358" v="35"/>
          <ac:picMkLst>
            <pc:docMk/>
            <pc:sldMk cId="3076174356" sldId="730"/>
            <ac:picMk id="3" creationId="{598A72C8-166F-80C8-9DE4-5B89E1C97022}"/>
          </ac:picMkLst>
        </pc:picChg>
      </pc:sldChg>
      <pc:sldChg chg="modSp add mod">
        <pc:chgData name="Sylvina Clemons" userId="f7cf24bf-037f-452d-accd-9d2c9ca78620" providerId="ADAL" clId="{A46CED65-F74E-4802-97F8-59F2A588B712}" dt="2026-01-27T10:17:38.617" v="148" actId="14100"/>
        <pc:sldMkLst>
          <pc:docMk/>
          <pc:sldMk cId="2570671167" sldId="763"/>
        </pc:sldMkLst>
        <pc:spChg chg="mod">
          <ac:chgData name="Sylvina Clemons" userId="f7cf24bf-037f-452d-accd-9d2c9ca78620" providerId="ADAL" clId="{A46CED65-F74E-4802-97F8-59F2A588B712}" dt="2026-01-27T10:17:23.244" v="144" actId="1076"/>
          <ac:spMkLst>
            <pc:docMk/>
            <pc:sldMk cId="2570671167" sldId="763"/>
            <ac:spMk id="7" creationId="{1022648B-4570-D449-ADC1-CDACE38AA897}"/>
          </ac:spMkLst>
        </pc:spChg>
        <pc:spChg chg="mod">
          <ac:chgData name="Sylvina Clemons" userId="f7cf24bf-037f-452d-accd-9d2c9ca78620" providerId="ADAL" clId="{A46CED65-F74E-4802-97F8-59F2A588B712}" dt="2026-01-27T10:17:38.617" v="148" actId="14100"/>
          <ac:spMkLst>
            <pc:docMk/>
            <pc:sldMk cId="2570671167" sldId="763"/>
            <ac:spMk id="24" creationId="{74CE9741-8F29-E3B1-3238-0EB7C56F96D0}"/>
          </ac:spMkLst>
        </pc:spChg>
        <pc:spChg chg="mod">
          <ac:chgData name="Sylvina Clemons" userId="f7cf24bf-037f-452d-accd-9d2c9ca78620" providerId="ADAL" clId="{A46CED65-F74E-4802-97F8-59F2A588B712}" dt="2026-01-27T10:17:38.617" v="148" actId="14100"/>
          <ac:spMkLst>
            <pc:docMk/>
            <pc:sldMk cId="2570671167" sldId="763"/>
            <ac:spMk id="25" creationId="{ACD44259-358E-F10D-D06A-2A1103D7F2A0}"/>
          </ac:spMkLst>
        </pc:spChg>
        <pc:spChg chg="mod">
          <ac:chgData name="Sylvina Clemons" userId="f7cf24bf-037f-452d-accd-9d2c9ca78620" providerId="ADAL" clId="{A46CED65-F74E-4802-97F8-59F2A588B712}" dt="2026-01-27T10:17:38.617" v="148" actId="14100"/>
          <ac:spMkLst>
            <pc:docMk/>
            <pc:sldMk cId="2570671167" sldId="763"/>
            <ac:spMk id="26" creationId="{4B4F7F1F-56E2-5DDB-F317-0919923CD9F9}"/>
          </ac:spMkLst>
        </pc:spChg>
        <pc:spChg chg="mod">
          <ac:chgData name="Sylvina Clemons" userId="f7cf24bf-037f-452d-accd-9d2c9ca78620" providerId="ADAL" clId="{A46CED65-F74E-4802-97F8-59F2A588B712}" dt="2026-01-27T10:17:38.617" v="148" actId="14100"/>
          <ac:spMkLst>
            <pc:docMk/>
            <pc:sldMk cId="2570671167" sldId="763"/>
            <ac:spMk id="27" creationId="{AE7A0D81-F8B5-C06C-D19F-BA5F25DA539D}"/>
          </ac:spMkLst>
        </pc:spChg>
        <pc:spChg chg="mod">
          <ac:chgData name="Sylvina Clemons" userId="f7cf24bf-037f-452d-accd-9d2c9ca78620" providerId="ADAL" clId="{A46CED65-F74E-4802-97F8-59F2A588B712}" dt="2026-01-27T10:17:38.617" v="148" actId="14100"/>
          <ac:spMkLst>
            <pc:docMk/>
            <pc:sldMk cId="2570671167" sldId="763"/>
            <ac:spMk id="28" creationId="{604B60FC-0C10-E954-C240-A9E85F22F3E9}"/>
          </ac:spMkLst>
        </pc:spChg>
        <pc:spChg chg="mod">
          <ac:chgData name="Sylvina Clemons" userId="f7cf24bf-037f-452d-accd-9d2c9ca78620" providerId="ADAL" clId="{A46CED65-F74E-4802-97F8-59F2A588B712}" dt="2026-01-27T10:17:38.617" v="148" actId="14100"/>
          <ac:spMkLst>
            <pc:docMk/>
            <pc:sldMk cId="2570671167" sldId="763"/>
            <ac:spMk id="29" creationId="{6DD23692-6FC0-5555-011C-3927468CA04D}"/>
          </ac:spMkLst>
        </pc:spChg>
        <pc:spChg chg="mod">
          <ac:chgData name="Sylvina Clemons" userId="f7cf24bf-037f-452d-accd-9d2c9ca78620" providerId="ADAL" clId="{A46CED65-F74E-4802-97F8-59F2A588B712}" dt="2026-01-27T10:17:38.617" v="148" actId="14100"/>
          <ac:spMkLst>
            <pc:docMk/>
            <pc:sldMk cId="2570671167" sldId="763"/>
            <ac:spMk id="30" creationId="{6307D5A3-A65D-4559-9100-A0742DD0D8E5}"/>
          </ac:spMkLst>
        </pc:spChg>
        <pc:spChg chg="mod">
          <ac:chgData name="Sylvina Clemons" userId="f7cf24bf-037f-452d-accd-9d2c9ca78620" providerId="ADAL" clId="{A46CED65-F74E-4802-97F8-59F2A588B712}" dt="2026-01-27T10:17:38.617" v="148" actId="14100"/>
          <ac:spMkLst>
            <pc:docMk/>
            <pc:sldMk cId="2570671167" sldId="763"/>
            <ac:spMk id="31" creationId="{39110602-9059-DA08-F4FB-5570DBB803A5}"/>
          </ac:spMkLst>
        </pc:spChg>
        <pc:spChg chg="mod">
          <ac:chgData name="Sylvina Clemons" userId="f7cf24bf-037f-452d-accd-9d2c9ca78620" providerId="ADAL" clId="{A46CED65-F74E-4802-97F8-59F2A588B712}" dt="2026-01-27T10:17:38.617" v="148" actId="14100"/>
          <ac:spMkLst>
            <pc:docMk/>
            <pc:sldMk cId="2570671167" sldId="763"/>
            <ac:spMk id="32" creationId="{7F00F0A8-757F-B6FA-6C5F-D315D3A63406}"/>
          </ac:spMkLst>
        </pc:spChg>
        <pc:spChg chg="mod">
          <ac:chgData name="Sylvina Clemons" userId="f7cf24bf-037f-452d-accd-9d2c9ca78620" providerId="ADAL" clId="{A46CED65-F74E-4802-97F8-59F2A588B712}" dt="2026-01-27T10:17:38.617" v="148" actId="14100"/>
          <ac:spMkLst>
            <pc:docMk/>
            <pc:sldMk cId="2570671167" sldId="763"/>
            <ac:spMk id="33" creationId="{971615AC-047E-18DA-9FDB-1C3258E90383}"/>
          </ac:spMkLst>
        </pc:spChg>
      </pc:sldChg>
      <pc:sldChg chg="addSp delSp modSp add del mod chgLayout">
        <pc:chgData name="Sylvina Clemons" userId="f7cf24bf-037f-452d-accd-9d2c9ca78620" providerId="ADAL" clId="{A46CED65-F74E-4802-97F8-59F2A588B712}" dt="2026-01-27T10:16:13.769" v="133" actId="1076"/>
        <pc:sldMkLst>
          <pc:docMk/>
          <pc:sldMk cId="3185774975" sldId="764"/>
        </pc:sldMkLst>
        <pc:spChg chg="mod">
          <ac:chgData name="Sylvina Clemons" userId="f7cf24bf-037f-452d-accd-9d2c9ca78620" providerId="ADAL" clId="{A46CED65-F74E-4802-97F8-59F2A588B712}" dt="2026-01-27T10:13:47.851" v="110" actId="14100"/>
          <ac:spMkLst>
            <pc:docMk/>
            <pc:sldMk cId="3185774975" sldId="764"/>
            <ac:spMk id="2" creationId="{F300775B-E7DB-4E67-9DD6-5720262012F0}"/>
          </ac:spMkLst>
        </pc:spChg>
        <pc:spChg chg="mod">
          <ac:chgData name="Sylvina Clemons" userId="f7cf24bf-037f-452d-accd-9d2c9ca78620" providerId="ADAL" clId="{A46CED65-F74E-4802-97F8-59F2A588B712}" dt="2026-01-27T10:15:40.673" v="127" actId="14100"/>
          <ac:spMkLst>
            <pc:docMk/>
            <pc:sldMk cId="3185774975" sldId="764"/>
            <ac:spMk id="3" creationId="{B946EE99-C768-2F22-4DA3-A29687C3480C}"/>
          </ac:spMkLst>
        </pc:spChg>
        <pc:spChg chg="mod">
          <ac:chgData name="Sylvina Clemons" userId="f7cf24bf-037f-452d-accd-9d2c9ca78620" providerId="ADAL" clId="{A46CED65-F74E-4802-97F8-59F2A588B712}" dt="2026-01-27T10:16:10.094" v="132" actId="1076"/>
          <ac:spMkLst>
            <pc:docMk/>
            <pc:sldMk cId="3185774975" sldId="764"/>
            <ac:spMk id="5" creationId="{DA191F25-2C36-BC36-0DDC-3FD2E08ED170}"/>
          </ac:spMkLst>
        </pc:spChg>
        <pc:spChg chg="mod">
          <ac:chgData name="Sylvina Clemons" userId="f7cf24bf-037f-452d-accd-9d2c9ca78620" providerId="ADAL" clId="{A46CED65-F74E-4802-97F8-59F2A588B712}" dt="2026-01-27T10:16:13.769" v="133" actId="1076"/>
          <ac:spMkLst>
            <pc:docMk/>
            <pc:sldMk cId="3185774975" sldId="764"/>
            <ac:spMk id="6" creationId="{289D7A4B-497E-2161-D44E-1E733A1EEFDB}"/>
          </ac:spMkLst>
        </pc:spChg>
        <pc:spChg chg="mod">
          <ac:chgData name="Sylvina Clemons" userId="f7cf24bf-037f-452d-accd-9d2c9ca78620" providerId="ADAL" clId="{A46CED65-F74E-4802-97F8-59F2A588B712}" dt="2026-01-27T10:09:23.431" v="71" actId="1076"/>
          <ac:spMkLst>
            <pc:docMk/>
            <pc:sldMk cId="3185774975" sldId="764"/>
            <ac:spMk id="7" creationId="{1022648B-4570-D449-ADC1-CDACE38AA897}"/>
          </ac:spMkLst>
        </pc:spChg>
        <pc:spChg chg="mod">
          <ac:chgData name="Sylvina Clemons" userId="f7cf24bf-037f-452d-accd-9d2c9ca78620" providerId="ADAL" clId="{A46CED65-F74E-4802-97F8-59F2A588B712}" dt="2026-01-27T10:11:17.206" v="84" actId="255"/>
          <ac:spMkLst>
            <pc:docMk/>
            <pc:sldMk cId="3185774975" sldId="764"/>
            <ac:spMk id="8" creationId="{56B9E84E-5BF0-FAC2-6CAF-8869603D76F7}"/>
          </ac:spMkLst>
        </pc:spChg>
        <pc:spChg chg="add mod">
          <ac:chgData name="Sylvina Clemons" userId="f7cf24bf-037f-452d-accd-9d2c9ca78620" providerId="ADAL" clId="{A46CED65-F74E-4802-97F8-59F2A588B712}" dt="2026-01-27T10:13:39.325" v="109" actId="1076"/>
          <ac:spMkLst>
            <pc:docMk/>
            <pc:sldMk cId="3185774975" sldId="764"/>
            <ac:spMk id="10" creationId="{1CFC5AA8-7C91-F8C2-6C78-0D069C929B57}"/>
          </ac:spMkLst>
        </pc:spChg>
        <pc:spChg chg="add mod">
          <ac:chgData name="Sylvina Clemons" userId="f7cf24bf-037f-452d-accd-9d2c9ca78620" providerId="ADAL" clId="{A46CED65-F74E-4802-97F8-59F2A588B712}" dt="2026-01-27T10:15:57.508" v="131" actId="1076"/>
          <ac:spMkLst>
            <pc:docMk/>
            <pc:sldMk cId="3185774975" sldId="764"/>
            <ac:spMk id="11" creationId="{2D34C8BF-5900-45BF-CBBF-ECD0DED6084A}"/>
          </ac:spMkLst>
        </pc:spChg>
      </pc:sldChg>
      <pc:sldChg chg="modSp modNotes">
        <pc:chgData name="Sylvina Clemons" userId="f7cf24bf-037f-452d-accd-9d2c9ca78620" providerId="ADAL" clId="{A46CED65-F74E-4802-97F8-59F2A588B712}" dt="2026-01-27T10:02:38.358" v="35"/>
        <pc:sldMkLst>
          <pc:docMk/>
          <pc:sldMk cId="2146356535" sldId="776"/>
        </pc:sldMkLst>
        <pc:spChg chg="mod">
          <ac:chgData name="Sylvina Clemons" userId="f7cf24bf-037f-452d-accd-9d2c9ca78620" providerId="ADAL" clId="{A46CED65-F74E-4802-97F8-59F2A588B712}" dt="2026-01-27T10:02:38.358" v="35"/>
          <ac:spMkLst>
            <pc:docMk/>
            <pc:sldMk cId="2146356535" sldId="776"/>
            <ac:spMk id="2" creationId="{B181F489-B701-4C74-9747-27C8656A89CC}"/>
          </ac:spMkLst>
        </pc:spChg>
        <pc:spChg chg="mod">
          <ac:chgData name="Sylvina Clemons" userId="f7cf24bf-037f-452d-accd-9d2c9ca78620" providerId="ADAL" clId="{A46CED65-F74E-4802-97F8-59F2A588B712}" dt="2026-01-27T10:02:38.358" v="35"/>
          <ac:spMkLst>
            <pc:docMk/>
            <pc:sldMk cId="2146356535" sldId="776"/>
            <ac:spMk id="9" creationId="{E8E373C7-1C65-86D5-46C9-E8E198575358}"/>
          </ac:spMkLst>
        </pc:spChg>
        <pc:picChg chg="mod">
          <ac:chgData name="Sylvina Clemons" userId="f7cf24bf-037f-452d-accd-9d2c9ca78620" providerId="ADAL" clId="{A46CED65-F74E-4802-97F8-59F2A588B712}" dt="2026-01-27T10:02:38.358" v="35"/>
          <ac:picMkLst>
            <pc:docMk/>
            <pc:sldMk cId="2146356535" sldId="776"/>
            <ac:picMk id="4" creationId="{62BD5905-8E1B-0F8C-1DDF-D3B87C7F12E6}"/>
          </ac:picMkLst>
        </pc:picChg>
        <pc:picChg chg="mod">
          <ac:chgData name="Sylvina Clemons" userId="f7cf24bf-037f-452d-accd-9d2c9ca78620" providerId="ADAL" clId="{A46CED65-F74E-4802-97F8-59F2A588B712}" dt="2026-01-27T10:02:38.358" v="35"/>
          <ac:picMkLst>
            <pc:docMk/>
            <pc:sldMk cId="2146356535" sldId="776"/>
            <ac:picMk id="1030" creationId="{2A2CA47A-E9E2-CE01-C95A-AE92C4FC59B2}"/>
          </ac:picMkLst>
        </pc:picChg>
        <pc:picChg chg="mod">
          <ac:chgData name="Sylvina Clemons" userId="f7cf24bf-037f-452d-accd-9d2c9ca78620" providerId="ADAL" clId="{A46CED65-F74E-4802-97F8-59F2A588B712}" dt="2026-01-27T10:02:38.358" v="35"/>
          <ac:picMkLst>
            <pc:docMk/>
            <pc:sldMk cId="2146356535" sldId="776"/>
            <ac:picMk id="1032" creationId="{FE5E5552-AD54-325C-08CC-9A55FAEC8E14}"/>
          </ac:picMkLst>
        </pc:picChg>
        <pc:picChg chg="mod">
          <ac:chgData name="Sylvina Clemons" userId="f7cf24bf-037f-452d-accd-9d2c9ca78620" providerId="ADAL" clId="{A46CED65-F74E-4802-97F8-59F2A588B712}" dt="2026-01-27T10:02:38.358" v="35"/>
          <ac:picMkLst>
            <pc:docMk/>
            <pc:sldMk cId="2146356535" sldId="776"/>
            <ac:picMk id="1034" creationId="{4C33FC4C-5F3A-F801-4597-4AE69747D2C9}"/>
          </ac:picMkLst>
        </pc:picChg>
        <pc:picChg chg="mod">
          <ac:chgData name="Sylvina Clemons" userId="f7cf24bf-037f-452d-accd-9d2c9ca78620" providerId="ADAL" clId="{A46CED65-F74E-4802-97F8-59F2A588B712}" dt="2026-01-27T10:02:38.358" v="35"/>
          <ac:picMkLst>
            <pc:docMk/>
            <pc:sldMk cId="2146356535" sldId="776"/>
            <ac:picMk id="1040" creationId="{4BFCBC97-9A6E-731E-C4D3-C874C7C8ABC6}"/>
          </ac:picMkLst>
        </pc:picChg>
        <pc:picChg chg="mod">
          <ac:chgData name="Sylvina Clemons" userId="f7cf24bf-037f-452d-accd-9d2c9ca78620" providerId="ADAL" clId="{A46CED65-F74E-4802-97F8-59F2A588B712}" dt="2026-01-27T10:02:38.358" v="35"/>
          <ac:picMkLst>
            <pc:docMk/>
            <pc:sldMk cId="2146356535" sldId="776"/>
            <ac:picMk id="1042" creationId="{7363DB54-C1E7-E36D-9F7D-BFD0EEC1A3F8}"/>
          </ac:picMkLst>
        </pc:picChg>
        <pc:picChg chg="mod">
          <ac:chgData name="Sylvina Clemons" userId="f7cf24bf-037f-452d-accd-9d2c9ca78620" providerId="ADAL" clId="{A46CED65-F74E-4802-97F8-59F2A588B712}" dt="2026-01-27T10:02:38.358" v="35"/>
          <ac:picMkLst>
            <pc:docMk/>
            <pc:sldMk cId="2146356535" sldId="776"/>
            <ac:picMk id="1060" creationId="{5B592487-4B5F-6EAD-AA33-2D0713331C68}"/>
          </ac:picMkLst>
        </pc:picChg>
        <pc:picChg chg="mod">
          <ac:chgData name="Sylvina Clemons" userId="f7cf24bf-037f-452d-accd-9d2c9ca78620" providerId="ADAL" clId="{A46CED65-F74E-4802-97F8-59F2A588B712}" dt="2026-01-27T10:02:38.358" v="35"/>
          <ac:picMkLst>
            <pc:docMk/>
            <pc:sldMk cId="2146356535" sldId="776"/>
            <ac:picMk id="1062" creationId="{73B45D3A-422A-8AE0-1777-A927FB80A65A}"/>
          </ac:picMkLst>
        </pc:picChg>
      </pc:sldChg>
      <pc:sldChg chg="modSp">
        <pc:chgData name="Sylvina Clemons" userId="f7cf24bf-037f-452d-accd-9d2c9ca78620" providerId="ADAL" clId="{A46CED65-F74E-4802-97F8-59F2A588B712}" dt="2026-01-27T10:02:38.358" v="35"/>
        <pc:sldMkLst>
          <pc:docMk/>
          <pc:sldMk cId="2552182710" sldId="777"/>
        </pc:sldMkLst>
        <pc:spChg chg="mod">
          <ac:chgData name="Sylvina Clemons" userId="f7cf24bf-037f-452d-accd-9d2c9ca78620" providerId="ADAL" clId="{A46CED65-F74E-4802-97F8-59F2A588B712}" dt="2026-01-27T10:02:38.358" v="35"/>
          <ac:spMkLst>
            <pc:docMk/>
            <pc:sldMk cId="2552182710" sldId="777"/>
            <ac:spMk id="2" creationId="{F2153DD3-C27C-457D-ADDD-066D01CB95CA}"/>
          </ac:spMkLst>
        </pc:spChg>
        <pc:spChg chg="mod">
          <ac:chgData name="Sylvina Clemons" userId="f7cf24bf-037f-452d-accd-9d2c9ca78620" providerId="ADAL" clId="{A46CED65-F74E-4802-97F8-59F2A588B712}" dt="2026-01-27T10:02:38.358" v="35"/>
          <ac:spMkLst>
            <pc:docMk/>
            <pc:sldMk cId="2552182710" sldId="777"/>
            <ac:spMk id="10" creationId="{D32DC5C6-2088-5A72-109B-DBF9EBBD422B}"/>
          </ac:spMkLst>
        </pc:spChg>
        <pc:spChg chg="mod">
          <ac:chgData name="Sylvina Clemons" userId="f7cf24bf-037f-452d-accd-9d2c9ca78620" providerId="ADAL" clId="{A46CED65-F74E-4802-97F8-59F2A588B712}" dt="2026-01-27T10:02:38.358" v="35"/>
          <ac:spMkLst>
            <pc:docMk/>
            <pc:sldMk cId="2552182710" sldId="777"/>
            <ac:spMk id="11" creationId="{156B4F1C-3C90-3283-E16C-A3E4291E40DB}"/>
          </ac:spMkLst>
        </pc:spChg>
        <pc:spChg chg="mod">
          <ac:chgData name="Sylvina Clemons" userId="f7cf24bf-037f-452d-accd-9d2c9ca78620" providerId="ADAL" clId="{A46CED65-F74E-4802-97F8-59F2A588B712}" dt="2026-01-27T10:02:38.358" v="35"/>
          <ac:spMkLst>
            <pc:docMk/>
            <pc:sldMk cId="2552182710" sldId="777"/>
            <ac:spMk id="12" creationId="{B0DDE15A-A57C-F61E-A08F-DC3FF4DFBA97}"/>
          </ac:spMkLst>
        </pc:spChg>
        <pc:picChg chg="mod">
          <ac:chgData name="Sylvina Clemons" userId="f7cf24bf-037f-452d-accd-9d2c9ca78620" providerId="ADAL" clId="{A46CED65-F74E-4802-97F8-59F2A588B712}" dt="2026-01-27T10:02:38.358" v="35"/>
          <ac:picMkLst>
            <pc:docMk/>
            <pc:sldMk cId="2552182710" sldId="777"/>
            <ac:picMk id="3" creationId="{2CD3FEBA-E331-095F-1173-112125CB30C6}"/>
          </ac:picMkLst>
        </pc:picChg>
        <pc:picChg chg="mod">
          <ac:chgData name="Sylvina Clemons" userId="f7cf24bf-037f-452d-accd-9d2c9ca78620" providerId="ADAL" clId="{A46CED65-F74E-4802-97F8-59F2A588B712}" dt="2026-01-27T10:02:38.358" v="35"/>
          <ac:picMkLst>
            <pc:docMk/>
            <pc:sldMk cId="2552182710" sldId="777"/>
            <ac:picMk id="5" creationId="{0A74E1BB-B1CA-413B-8313-F68AA049A917}"/>
          </ac:picMkLst>
        </pc:picChg>
        <pc:picChg chg="mod">
          <ac:chgData name="Sylvina Clemons" userId="f7cf24bf-037f-452d-accd-9d2c9ca78620" providerId="ADAL" clId="{A46CED65-F74E-4802-97F8-59F2A588B712}" dt="2026-01-27T10:02:38.358" v="35"/>
          <ac:picMkLst>
            <pc:docMk/>
            <pc:sldMk cId="2552182710" sldId="777"/>
            <ac:picMk id="7" creationId="{E1168948-D8BB-73AC-484F-7CDEC69B706A}"/>
          </ac:picMkLst>
        </pc:picChg>
        <pc:picChg chg="mod">
          <ac:chgData name="Sylvina Clemons" userId="f7cf24bf-037f-452d-accd-9d2c9ca78620" providerId="ADAL" clId="{A46CED65-F74E-4802-97F8-59F2A588B712}" dt="2026-01-27T10:02:38.358" v="35"/>
          <ac:picMkLst>
            <pc:docMk/>
            <pc:sldMk cId="2552182710" sldId="777"/>
            <ac:picMk id="3074" creationId="{31EC9422-0863-88E1-D4D8-658B1B5285D6}"/>
          </ac:picMkLst>
        </pc:picChg>
      </pc:sldChg>
      <pc:sldChg chg="modSp">
        <pc:chgData name="Sylvina Clemons" userId="f7cf24bf-037f-452d-accd-9d2c9ca78620" providerId="ADAL" clId="{A46CED65-F74E-4802-97F8-59F2A588B712}" dt="2026-01-27T10:02:38.358" v="35"/>
        <pc:sldMkLst>
          <pc:docMk/>
          <pc:sldMk cId="1524077779" sldId="778"/>
        </pc:sldMkLst>
        <pc:spChg chg="mod">
          <ac:chgData name="Sylvina Clemons" userId="f7cf24bf-037f-452d-accd-9d2c9ca78620" providerId="ADAL" clId="{A46CED65-F74E-4802-97F8-59F2A588B712}" dt="2026-01-27T10:02:38.358" v="35"/>
          <ac:spMkLst>
            <pc:docMk/>
            <pc:sldMk cId="1524077779" sldId="778"/>
            <ac:spMk id="2" creationId="{F2153DD3-C27C-457D-ADDD-066D01CB95CA}"/>
          </ac:spMkLst>
        </pc:spChg>
        <pc:spChg chg="mod">
          <ac:chgData name="Sylvina Clemons" userId="f7cf24bf-037f-452d-accd-9d2c9ca78620" providerId="ADAL" clId="{A46CED65-F74E-4802-97F8-59F2A588B712}" dt="2026-01-27T10:02:38.358" v="35"/>
          <ac:spMkLst>
            <pc:docMk/>
            <pc:sldMk cId="1524077779" sldId="778"/>
            <ac:spMk id="8" creationId="{B4147B67-A16B-22F8-51CD-9E8B925A9733}"/>
          </ac:spMkLst>
        </pc:spChg>
        <pc:spChg chg="mod">
          <ac:chgData name="Sylvina Clemons" userId="f7cf24bf-037f-452d-accd-9d2c9ca78620" providerId="ADAL" clId="{A46CED65-F74E-4802-97F8-59F2A588B712}" dt="2026-01-27T10:02:38.358" v="35"/>
          <ac:spMkLst>
            <pc:docMk/>
            <pc:sldMk cId="1524077779" sldId="778"/>
            <ac:spMk id="17" creationId="{8E583000-301B-0ED5-F162-C8CFA4795054}"/>
          </ac:spMkLst>
        </pc:spChg>
        <pc:picChg chg="mod">
          <ac:chgData name="Sylvina Clemons" userId="f7cf24bf-037f-452d-accd-9d2c9ca78620" providerId="ADAL" clId="{A46CED65-F74E-4802-97F8-59F2A588B712}" dt="2026-01-27T10:02:38.358" v="35"/>
          <ac:picMkLst>
            <pc:docMk/>
            <pc:sldMk cId="1524077779" sldId="778"/>
            <ac:picMk id="3" creationId="{5573C892-6E82-D86C-99C4-6850D668BB15}"/>
          </ac:picMkLst>
        </pc:picChg>
        <pc:picChg chg="mod">
          <ac:chgData name="Sylvina Clemons" userId="f7cf24bf-037f-452d-accd-9d2c9ca78620" providerId="ADAL" clId="{A46CED65-F74E-4802-97F8-59F2A588B712}" dt="2026-01-27T10:02:38.358" v="35"/>
          <ac:picMkLst>
            <pc:docMk/>
            <pc:sldMk cId="1524077779" sldId="778"/>
            <ac:picMk id="7" creationId="{6314C98B-D1E0-4291-8DE1-BABBB730A23E}"/>
          </ac:picMkLst>
        </pc:picChg>
        <pc:picChg chg="mod">
          <ac:chgData name="Sylvina Clemons" userId="f7cf24bf-037f-452d-accd-9d2c9ca78620" providerId="ADAL" clId="{A46CED65-F74E-4802-97F8-59F2A588B712}" dt="2026-01-27T10:02:38.358" v="35"/>
          <ac:picMkLst>
            <pc:docMk/>
            <pc:sldMk cId="1524077779" sldId="778"/>
            <ac:picMk id="10" creationId="{4586A2AD-03E2-D635-8D7B-9D5D6CF11FB2}"/>
          </ac:picMkLst>
        </pc:picChg>
        <pc:picChg chg="mod">
          <ac:chgData name="Sylvina Clemons" userId="f7cf24bf-037f-452d-accd-9d2c9ca78620" providerId="ADAL" clId="{A46CED65-F74E-4802-97F8-59F2A588B712}" dt="2026-01-27T10:02:38.358" v="35"/>
          <ac:picMkLst>
            <pc:docMk/>
            <pc:sldMk cId="1524077779" sldId="778"/>
            <ac:picMk id="12" creationId="{E19618C8-A7B4-3F6A-05BD-9E76628386C8}"/>
          </ac:picMkLst>
        </pc:picChg>
        <pc:picChg chg="mod">
          <ac:chgData name="Sylvina Clemons" userId="f7cf24bf-037f-452d-accd-9d2c9ca78620" providerId="ADAL" clId="{A46CED65-F74E-4802-97F8-59F2A588B712}" dt="2026-01-27T10:02:38.358" v="35"/>
          <ac:picMkLst>
            <pc:docMk/>
            <pc:sldMk cId="1524077779" sldId="778"/>
            <ac:picMk id="16" creationId="{3C0FBA35-5707-D713-3F69-7F63C4519ED7}"/>
          </ac:picMkLst>
        </pc:picChg>
        <pc:picChg chg="mod">
          <ac:chgData name="Sylvina Clemons" userId="f7cf24bf-037f-452d-accd-9d2c9ca78620" providerId="ADAL" clId="{A46CED65-F74E-4802-97F8-59F2A588B712}" dt="2026-01-27T10:02:38.358" v="35"/>
          <ac:picMkLst>
            <pc:docMk/>
            <pc:sldMk cId="1524077779" sldId="778"/>
            <ac:picMk id="21" creationId="{7A5282F2-EB1A-EE08-6754-307FD8863617}"/>
          </ac:picMkLst>
        </pc:picChg>
        <pc:picChg chg="mod">
          <ac:chgData name="Sylvina Clemons" userId="f7cf24bf-037f-452d-accd-9d2c9ca78620" providerId="ADAL" clId="{A46CED65-F74E-4802-97F8-59F2A588B712}" dt="2026-01-27T10:02:38.358" v="35"/>
          <ac:picMkLst>
            <pc:docMk/>
            <pc:sldMk cId="1524077779" sldId="778"/>
            <ac:picMk id="2052" creationId="{97CF0894-B596-FB0D-F033-DBDBFB9A2645}"/>
          </ac:picMkLst>
        </pc:picChg>
      </pc:sldChg>
      <pc:sldChg chg="modSp">
        <pc:chgData name="Sylvina Clemons" userId="f7cf24bf-037f-452d-accd-9d2c9ca78620" providerId="ADAL" clId="{A46CED65-F74E-4802-97F8-59F2A588B712}" dt="2026-01-27T10:02:38.358" v="35"/>
        <pc:sldMkLst>
          <pc:docMk/>
          <pc:sldMk cId="2296677139" sldId="781"/>
        </pc:sldMkLst>
        <pc:spChg chg="mod">
          <ac:chgData name="Sylvina Clemons" userId="f7cf24bf-037f-452d-accd-9d2c9ca78620" providerId="ADAL" clId="{A46CED65-F74E-4802-97F8-59F2A588B712}" dt="2026-01-27T10:02:38.358" v="35"/>
          <ac:spMkLst>
            <pc:docMk/>
            <pc:sldMk cId="2296677139" sldId="781"/>
            <ac:spMk id="2" creationId="{AFDE7839-5D6D-332C-A4C5-016F8E24FDDA}"/>
          </ac:spMkLst>
        </pc:spChg>
        <pc:spChg chg="mod">
          <ac:chgData name="Sylvina Clemons" userId="f7cf24bf-037f-452d-accd-9d2c9ca78620" providerId="ADAL" clId="{A46CED65-F74E-4802-97F8-59F2A588B712}" dt="2026-01-27T10:02:38.358" v="35"/>
          <ac:spMkLst>
            <pc:docMk/>
            <pc:sldMk cId="2296677139" sldId="781"/>
            <ac:spMk id="3" creationId="{127DBBAA-AD7C-DFBA-9F07-152011CBF2D7}"/>
          </ac:spMkLst>
        </pc:spChg>
        <pc:picChg chg="mod">
          <ac:chgData name="Sylvina Clemons" userId="f7cf24bf-037f-452d-accd-9d2c9ca78620" providerId="ADAL" clId="{A46CED65-F74E-4802-97F8-59F2A588B712}" dt="2026-01-27T10:02:38.358" v="35"/>
          <ac:picMkLst>
            <pc:docMk/>
            <pc:sldMk cId="2296677139" sldId="781"/>
            <ac:picMk id="4" creationId="{D2202B5A-3A84-AC36-38DC-0892C70043AD}"/>
          </ac:picMkLst>
        </pc:picChg>
      </pc:sldChg>
      <pc:sldChg chg="delSp modSp mod modNotes">
        <pc:chgData name="Sylvina Clemons" userId="f7cf24bf-037f-452d-accd-9d2c9ca78620" providerId="ADAL" clId="{A46CED65-F74E-4802-97F8-59F2A588B712}" dt="2026-02-16T10:55:39.637" v="685" actId="207"/>
        <pc:sldMkLst>
          <pc:docMk/>
          <pc:sldMk cId="0" sldId="2134593438"/>
        </pc:sldMkLst>
        <pc:spChg chg="mod">
          <ac:chgData name="Sylvina Clemons" userId="f7cf24bf-037f-452d-accd-9d2c9ca78620" providerId="ADAL" clId="{A46CED65-F74E-4802-97F8-59F2A588B712}" dt="2026-02-16T10:55:39.637" v="685" actId="207"/>
          <ac:spMkLst>
            <pc:docMk/>
            <pc:sldMk cId="0" sldId="2134593438"/>
            <ac:spMk id="5" creationId="{01E9CE2A-2720-C722-19ED-4639CCF35BF1}"/>
          </ac:spMkLst>
        </pc:spChg>
        <pc:spChg chg="mod">
          <ac:chgData name="Sylvina Clemons" userId="f7cf24bf-037f-452d-accd-9d2c9ca78620" providerId="ADAL" clId="{A46CED65-F74E-4802-97F8-59F2A588B712}" dt="2026-02-16T10:55:10.651" v="645" actId="20577"/>
          <ac:spMkLst>
            <pc:docMk/>
            <pc:sldMk cId="0" sldId="2134593438"/>
            <ac:spMk id="6146" creationId="{1A62FE86-E4C6-FD13-E89E-ED45CF7837D0}"/>
          </ac:spMkLst>
        </pc:spChg>
        <pc:spChg chg="del mod">
          <ac:chgData name="Sylvina Clemons" userId="f7cf24bf-037f-452d-accd-9d2c9ca78620" providerId="ADAL" clId="{A46CED65-F74E-4802-97F8-59F2A588B712}" dt="2026-02-16T10:55:17.334" v="646" actId="478"/>
          <ac:spMkLst>
            <pc:docMk/>
            <pc:sldMk cId="0" sldId="2134593438"/>
            <ac:spMk id="6147" creationId="{7D05E841-5F02-394E-9735-32DF6B0454DE}"/>
          </ac:spMkLst>
        </pc:spChg>
        <pc:picChg chg="mod">
          <ac:chgData name="Sylvina Clemons" userId="f7cf24bf-037f-452d-accd-9d2c9ca78620" providerId="ADAL" clId="{A46CED65-F74E-4802-97F8-59F2A588B712}" dt="2026-02-16T10:55:22.138" v="648" actId="1076"/>
          <ac:picMkLst>
            <pc:docMk/>
            <pc:sldMk cId="0" sldId="2134593438"/>
            <ac:picMk id="1026" creationId="{5B5B3BB2-D032-3615-2A3B-3FD8736ADD6F}"/>
          </ac:picMkLst>
        </pc:picChg>
      </pc:sldChg>
      <pc:sldChg chg="modSp">
        <pc:chgData name="Sylvina Clemons" userId="f7cf24bf-037f-452d-accd-9d2c9ca78620" providerId="ADAL" clId="{A46CED65-F74E-4802-97F8-59F2A588B712}" dt="2026-01-27T10:02:38.358" v="35"/>
        <pc:sldMkLst>
          <pc:docMk/>
          <pc:sldMk cId="1742275257" sldId="2134593439"/>
        </pc:sldMkLst>
        <pc:spChg chg="mod">
          <ac:chgData name="Sylvina Clemons" userId="f7cf24bf-037f-452d-accd-9d2c9ca78620" providerId="ADAL" clId="{A46CED65-F74E-4802-97F8-59F2A588B712}" dt="2026-01-27T10:02:38.358" v="35"/>
          <ac:spMkLst>
            <pc:docMk/>
            <pc:sldMk cId="1742275257" sldId="2134593439"/>
            <ac:spMk id="4" creationId="{523D3BAA-9B65-B360-31BC-A1A0D86AEF85}"/>
          </ac:spMkLst>
        </pc:spChg>
        <pc:picChg chg="mod">
          <ac:chgData name="Sylvina Clemons" userId="f7cf24bf-037f-452d-accd-9d2c9ca78620" providerId="ADAL" clId="{A46CED65-F74E-4802-97F8-59F2A588B712}" dt="2026-01-27T10:02:38.358" v="35"/>
          <ac:picMkLst>
            <pc:docMk/>
            <pc:sldMk cId="1742275257" sldId="2134593439"/>
            <ac:picMk id="1026" creationId="{6A8692DD-CA38-42E5-C9AB-FFE6FD63A147}"/>
          </ac:picMkLst>
        </pc:picChg>
      </pc:sldChg>
      <pc:sldChg chg="modSp">
        <pc:chgData name="Sylvina Clemons" userId="f7cf24bf-037f-452d-accd-9d2c9ca78620" providerId="ADAL" clId="{A46CED65-F74E-4802-97F8-59F2A588B712}" dt="2026-01-27T10:02:38.358" v="35"/>
        <pc:sldMkLst>
          <pc:docMk/>
          <pc:sldMk cId="1299788671" sldId="2134593441"/>
        </pc:sldMkLst>
        <pc:spChg chg="mod">
          <ac:chgData name="Sylvina Clemons" userId="f7cf24bf-037f-452d-accd-9d2c9ca78620" providerId="ADAL" clId="{A46CED65-F74E-4802-97F8-59F2A588B712}" dt="2026-01-27T10:02:38.358" v="35"/>
          <ac:spMkLst>
            <pc:docMk/>
            <pc:sldMk cId="1299788671" sldId="2134593441"/>
            <ac:spMk id="2" creationId="{7040C7AF-893A-4F4D-8749-3F532AFB63A6}"/>
          </ac:spMkLst>
        </pc:spChg>
        <pc:picChg chg="mod">
          <ac:chgData name="Sylvina Clemons" userId="f7cf24bf-037f-452d-accd-9d2c9ca78620" providerId="ADAL" clId="{A46CED65-F74E-4802-97F8-59F2A588B712}" dt="2026-01-27T10:02:38.358" v="35"/>
          <ac:picMkLst>
            <pc:docMk/>
            <pc:sldMk cId="1299788671" sldId="2134593441"/>
            <ac:picMk id="5" creationId="{DF8D16FD-95B5-49E0-654C-087F2478D076}"/>
          </ac:picMkLst>
        </pc:picChg>
        <pc:picChg chg="mod">
          <ac:chgData name="Sylvina Clemons" userId="f7cf24bf-037f-452d-accd-9d2c9ca78620" providerId="ADAL" clId="{A46CED65-F74E-4802-97F8-59F2A588B712}" dt="2026-01-27T10:02:38.358" v="35"/>
          <ac:picMkLst>
            <pc:docMk/>
            <pc:sldMk cId="1299788671" sldId="2134593441"/>
            <ac:picMk id="7" creationId="{975A56E7-E641-C43C-146B-B86CCB0F0A51}"/>
          </ac:picMkLst>
        </pc:picChg>
        <pc:picChg chg="mod">
          <ac:chgData name="Sylvina Clemons" userId="f7cf24bf-037f-452d-accd-9d2c9ca78620" providerId="ADAL" clId="{A46CED65-F74E-4802-97F8-59F2A588B712}" dt="2026-01-27T10:02:38.358" v="35"/>
          <ac:picMkLst>
            <pc:docMk/>
            <pc:sldMk cId="1299788671" sldId="2134593441"/>
            <ac:picMk id="9" creationId="{157948CB-91F6-2F58-00E4-83D8DDDAD6BC}"/>
          </ac:picMkLst>
        </pc:picChg>
        <pc:picChg chg="mod">
          <ac:chgData name="Sylvina Clemons" userId="f7cf24bf-037f-452d-accd-9d2c9ca78620" providerId="ADAL" clId="{A46CED65-F74E-4802-97F8-59F2A588B712}" dt="2026-01-27T10:02:38.358" v="35"/>
          <ac:picMkLst>
            <pc:docMk/>
            <pc:sldMk cId="1299788671" sldId="2134593441"/>
            <ac:picMk id="11" creationId="{4C470439-4A1E-CC86-57E0-C2B450E3C922}"/>
          </ac:picMkLst>
        </pc:picChg>
        <pc:picChg chg="mod">
          <ac:chgData name="Sylvina Clemons" userId="f7cf24bf-037f-452d-accd-9d2c9ca78620" providerId="ADAL" clId="{A46CED65-F74E-4802-97F8-59F2A588B712}" dt="2026-01-27T10:02:38.358" v="35"/>
          <ac:picMkLst>
            <pc:docMk/>
            <pc:sldMk cId="1299788671" sldId="2134593441"/>
            <ac:picMk id="13" creationId="{73617465-E7B9-70FE-F961-0AF515ED0D43}"/>
          </ac:picMkLst>
        </pc:picChg>
        <pc:picChg chg="mod">
          <ac:chgData name="Sylvina Clemons" userId="f7cf24bf-037f-452d-accd-9d2c9ca78620" providerId="ADAL" clId="{A46CED65-F74E-4802-97F8-59F2A588B712}" dt="2026-01-27T10:02:38.358" v="35"/>
          <ac:picMkLst>
            <pc:docMk/>
            <pc:sldMk cId="1299788671" sldId="2134593441"/>
            <ac:picMk id="15" creationId="{7A37AE51-0EA5-9834-221D-E9408596471A}"/>
          </ac:picMkLst>
        </pc:picChg>
        <pc:picChg chg="mod">
          <ac:chgData name="Sylvina Clemons" userId="f7cf24bf-037f-452d-accd-9d2c9ca78620" providerId="ADAL" clId="{A46CED65-F74E-4802-97F8-59F2A588B712}" dt="2026-01-27T10:02:38.358" v="35"/>
          <ac:picMkLst>
            <pc:docMk/>
            <pc:sldMk cId="1299788671" sldId="2134593441"/>
            <ac:picMk id="17" creationId="{8CCE58A6-62DB-DE5D-ED02-CEB9740D2867}"/>
          </ac:picMkLst>
        </pc:picChg>
        <pc:picChg chg="mod">
          <ac:chgData name="Sylvina Clemons" userId="f7cf24bf-037f-452d-accd-9d2c9ca78620" providerId="ADAL" clId="{A46CED65-F74E-4802-97F8-59F2A588B712}" dt="2026-01-27T10:02:38.358" v="35"/>
          <ac:picMkLst>
            <pc:docMk/>
            <pc:sldMk cId="1299788671" sldId="2134593441"/>
            <ac:picMk id="19" creationId="{2A9A8BA2-F8DF-CB1F-0FEB-C708D0731CCA}"/>
          </ac:picMkLst>
        </pc:picChg>
        <pc:picChg chg="mod">
          <ac:chgData name="Sylvina Clemons" userId="f7cf24bf-037f-452d-accd-9d2c9ca78620" providerId="ADAL" clId="{A46CED65-F74E-4802-97F8-59F2A588B712}" dt="2026-01-27T10:02:38.358" v="35"/>
          <ac:picMkLst>
            <pc:docMk/>
            <pc:sldMk cId="1299788671" sldId="2134593441"/>
            <ac:picMk id="21" creationId="{DA9DFFB9-033C-47E4-11C6-844DEAD4AD18}"/>
          </ac:picMkLst>
        </pc:picChg>
      </pc:sldChg>
      <pc:sldChg chg="modSp">
        <pc:chgData name="Sylvina Clemons" userId="f7cf24bf-037f-452d-accd-9d2c9ca78620" providerId="ADAL" clId="{A46CED65-F74E-4802-97F8-59F2A588B712}" dt="2026-01-27T10:02:38.358" v="35"/>
        <pc:sldMkLst>
          <pc:docMk/>
          <pc:sldMk cId="589710148" sldId="2134593442"/>
        </pc:sldMkLst>
        <pc:spChg chg="mod">
          <ac:chgData name="Sylvina Clemons" userId="f7cf24bf-037f-452d-accd-9d2c9ca78620" providerId="ADAL" clId="{A46CED65-F74E-4802-97F8-59F2A588B712}" dt="2026-01-27T10:02:38.358" v="35"/>
          <ac:spMkLst>
            <pc:docMk/>
            <pc:sldMk cId="589710148" sldId="2134593442"/>
            <ac:spMk id="4" creationId="{69FCE1C8-2CE5-FD1C-8046-38AD13A018CA}"/>
          </ac:spMkLst>
        </pc:spChg>
        <pc:picChg chg="mod">
          <ac:chgData name="Sylvina Clemons" userId="f7cf24bf-037f-452d-accd-9d2c9ca78620" providerId="ADAL" clId="{A46CED65-F74E-4802-97F8-59F2A588B712}" dt="2026-01-27T10:02:38.358" v="35"/>
          <ac:picMkLst>
            <pc:docMk/>
            <pc:sldMk cId="589710148" sldId="2134593442"/>
            <ac:picMk id="5" creationId="{7E1E77A3-3984-F970-7640-4F140315ABF8}"/>
          </ac:picMkLst>
        </pc:picChg>
        <pc:picChg chg="mod">
          <ac:chgData name="Sylvina Clemons" userId="f7cf24bf-037f-452d-accd-9d2c9ca78620" providerId="ADAL" clId="{A46CED65-F74E-4802-97F8-59F2A588B712}" dt="2026-01-27T10:02:38.358" v="35"/>
          <ac:picMkLst>
            <pc:docMk/>
            <pc:sldMk cId="589710148" sldId="2134593442"/>
            <ac:picMk id="6" creationId="{70441D48-B440-0F85-10D3-5101D18D8B87}"/>
          </ac:picMkLst>
        </pc:picChg>
      </pc:sldChg>
      <pc:sldChg chg="modSp">
        <pc:chgData name="Sylvina Clemons" userId="f7cf24bf-037f-452d-accd-9d2c9ca78620" providerId="ADAL" clId="{A46CED65-F74E-4802-97F8-59F2A588B712}" dt="2026-01-27T10:02:38.358" v="35"/>
        <pc:sldMkLst>
          <pc:docMk/>
          <pc:sldMk cId="3379811497" sldId="2134593443"/>
        </pc:sldMkLst>
        <pc:spChg chg="mod">
          <ac:chgData name="Sylvina Clemons" userId="f7cf24bf-037f-452d-accd-9d2c9ca78620" providerId="ADAL" clId="{A46CED65-F74E-4802-97F8-59F2A588B712}" dt="2026-01-27T10:02:38.358" v="35"/>
          <ac:spMkLst>
            <pc:docMk/>
            <pc:sldMk cId="3379811497" sldId="2134593443"/>
            <ac:spMk id="15" creationId="{3D2FC5FA-0C56-ED26-20B4-893DAF94D8CF}"/>
          </ac:spMkLst>
        </pc:spChg>
        <pc:spChg chg="mod">
          <ac:chgData name="Sylvina Clemons" userId="f7cf24bf-037f-452d-accd-9d2c9ca78620" providerId="ADAL" clId="{A46CED65-F74E-4802-97F8-59F2A588B712}" dt="2026-01-27T10:02:38.358" v="35"/>
          <ac:spMkLst>
            <pc:docMk/>
            <pc:sldMk cId="3379811497" sldId="2134593443"/>
            <ac:spMk id="16" creationId="{ADC3BA64-FDF3-5995-7B59-F5B24812A078}"/>
          </ac:spMkLst>
        </pc:spChg>
        <pc:picChg chg="mod">
          <ac:chgData name="Sylvina Clemons" userId="f7cf24bf-037f-452d-accd-9d2c9ca78620" providerId="ADAL" clId="{A46CED65-F74E-4802-97F8-59F2A588B712}" dt="2026-01-27T10:02:38.358" v="35"/>
          <ac:picMkLst>
            <pc:docMk/>
            <pc:sldMk cId="3379811497" sldId="2134593443"/>
            <ac:picMk id="14" creationId="{759F3B4C-56AD-B830-75DF-F51415677802}"/>
          </ac:picMkLst>
        </pc:picChg>
        <pc:picChg chg="mod">
          <ac:chgData name="Sylvina Clemons" userId="f7cf24bf-037f-452d-accd-9d2c9ca78620" providerId="ADAL" clId="{A46CED65-F74E-4802-97F8-59F2A588B712}" dt="2026-01-27T10:02:38.358" v="35"/>
          <ac:picMkLst>
            <pc:docMk/>
            <pc:sldMk cId="3379811497" sldId="2134593443"/>
            <ac:picMk id="17" creationId="{F14F0B8C-3BE6-AE7C-9419-74A946CACA2F}"/>
          </ac:picMkLst>
        </pc:picChg>
        <pc:picChg chg="mod">
          <ac:chgData name="Sylvina Clemons" userId="f7cf24bf-037f-452d-accd-9d2c9ca78620" providerId="ADAL" clId="{A46CED65-F74E-4802-97F8-59F2A588B712}" dt="2026-01-27T10:02:38.358" v="35"/>
          <ac:picMkLst>
            <pc:docMk/>
            <pc:sldMk cId="3379811497" sldId="2134593443"/>
            <ac:picMk id="18" creationId="{AE9FA6CD-AD5B-5C03-BE9A-E5DC0E2B80A6}"/>
          </ac:picMkLst>
        </pc:picChg>
      </pc:sldChg>
      <pc:sldChg chg="modSp">
        <pc:chgData name="Sylvina Clemons" userId="f7cf24bf-037f-452d-accd-9d2c9ca78620" providerId="ADAL" clId="{A46CED65-F74E-4802-97F8-59F2A588B712}" dt="2026-01-27T10:02:38.358" v="35"/>
        <pc:sldMkLst>
          <pc:docMk/>
          <pc:sldMk cId="450576897" sldId="2134593444"/>
        </pc:sldMkLst>
        <pc:picChg chg="mod">
          <ac:chgData name="Sylvina Clemons" userId="f7cf24bf-037f-452d-accd-9d2c9ca78620" providerId="ADAL" clId="{A46CED65-F74E-4802-97F8-59F2A588B712}" dt="2026-01-27T10:02:38.358" v="35"/>
          <ac:picMkLst>
            <pc:docMk/>
            <pc:sldMk cId="450576897" sldId="2134593444"/>
            <ac:picMk id="4" creationId="{49A3C383-8486-5968-7036-98AA68731499}"/>
          </ac:picMkLst>
        </pc:picChg>
        <pc:picChg chg="mod">
          <ac:chgData name="Sylvina Clemons" userId="f7cf24bf-037f-452d-accd-9d2c9ca78620" providerId="ADAL" clId="{A46CED65-F74E-4802-97F8-59F2A588B712}" dt="2026-01-27T10:02:38.358" v="35"/>
          <ac:picMkLst>
            <pc:docMk/>
            <pc:sldMk cId="450576897" sldId="2134593444"/>
            <ac:picMk id="5" creationId="{B7161093-1908-1583-8235-CA4A24A71EBB}"/>
          </ac:picMkLst>
        </pc:picChg>
        <pc:picChg chg="mod">
          <ac:chgData name="Sylvina Clemons" userId="f7cf24bf-037f-452d-accd-9d2c9ca78620" providerId="ADAL" clId="{A46CED65-F74E-4802-97F8-59F2A588B712}" dt="2026-01-27T10:02:38.358" v="35"/>
          <ac:picMkLst>
            <pc:docMk/>
            <pc:sldMk cId="450576897" sldId="2134593444"/>
            <ac:picMk id="6" creationId="{516C475D-7E93-FC16-0823-938C0FF52AE8}"/>
          </ac:picMkLst>
        </pc:picChg>
        <pc:picChg chg="mod">
          <ac:chgData name="Sylvina Clemons" userId="f7cf24bf-037f-452d-accd-9d2c9ca78620" providerId="ADAL" clId="{A46CED65-F74E-4802-97F8-59F2A588B712}" dt="2026-01-27T10:02:38.358" v="35"/>
          <ac:picMkLst>
            <pc:docMk/>
            <pc:sldMk cId="450576897" sldId="2134593444"/>
            <ac:picMk id="7" creationId="{C883A1F4-3794-093F-2BF4-7C2C4A312BA3}"/>
          </ac:picMkLst>
        </pc:picChg>
      </pc:sldChg>
      <pc:sldChg chg="modSp">
        <pc:chgData name="Sylvina Clemons" userId="f7cf24bf-037f-452d-accd-9d2c9ca78620" providerId="ADAL" clId="{A46CED65-F74E-4802-97F8-59F2A588B712}" dt="2026-01-27T10:02:38.358" v="35"/>
        <pc:sldMkLst>
          <pc:docMk/>
          <pc:sldMk cId="1954458804" sldId="2134593445"/>
        </pc:sldMkLst>
        <pc:spChg chg="mod">
          <ac:chgData name="Sylvina Clemons" userId="f7cf24bf-037f-452d-accd-9d2c9ca78620" providerId="ADAL" clId="{A46CED65-F74E-4802-97F8-59F2A588B712}" dt="2026-01-27T10:02:38.358" v="35"/>
          <ac:spMkLst>
            <pc:docMk/>
            <pc:sldMk cId="1954458804" sldId="2134593445"/>
            <ac:spMk id="5" creationId="{DDB43D7A-C32F-7970-F881-E2C44FEF0B9E}"/>
          </ac:spMkLst>
        </pc:spChg>
        <pc:spChg chg="mod">
          <ac:chgData name="Sylvina Clemons" userId="f7cf24bf-037f-452d-accd-9d2c9ca78620" providerId="ADAL" clId="{A46CED65-F74E-4802-97F8-59F2A588B712}" dt="2026-01-27T10:02:38.358" v="35"/>
          <ac:spMkLst>
            <pc:docMk/>
            <pc:sldMk cId="1954458804" sldId="2134593445"/>
            <ac:spMk id="7" creationId="{A57C0DE9-4116-0D7A-81B6-C1256633DF5A}"/>
          </ac:spMkLst>
        </pc:spChg>
        <pc:picChg chg="mod">
          <ac:chgData name="Sylvina Clemons" userId="f7cf24bf-037f-452d-accd-9d2c9ca78620" providerId="ADAL" clId="{A46CED65-F74E-4802-97F8-59F2A588B712}" dt="2026-01-27T10:02:38.358" v="35"/>
          <ac:picMkLst>
            <pc:docMk/>
            <pc:sldMk cId="1954458804" sldId="2134593445"/>
            <ac:picMk id="4" creationId="{35D519D2-E401-A512-B87F-BA62BDCAFB35}"/>
          </ac:picMkLst>
        </pc:picChg>
        <pc:picChg chg="mod">
          <ac:chgData name="Sylvina Clemons" userId="f7cf24bf-037f-452d-accd-9d2c9ca78620" providerId="ADAL" clId="{A46CED65-F74E-4802-97F8-59F2A588B712}" dt="2026-01-27T10:02:38.358" v="35"/>
          <ac:picMkLst>
            <pc:docMk/>
            <pc:sldMk cId="1954458804" sldId="2134593445"/>
            <ac:picMk id="6" creationId="{CDE13C67-56FE-FDEB-5D97-6FC1B1682EE7}"/>
          </ac:picMkLst>
        </pc:picChg>
      </pc:sldChg>
      <pc:sldChg chg="modSp">
        <pc:chgData name="Sylvina Clemons" userId="f7cf24bf-037f-452d-accd-9d2c9ca78620" providerId="ADAL" clId="{A46CED65-F74E-4802-97F8-59F2A588B712}" dt="2026-01-27T10:02:38.358" v="35"/>
        <pc:sldMkLst>
          <pc:docMk/>
          <pc:sldMk cId="3021423764" sldId="2134593446"/>
        </pc:sldMkLst>
        <pc:spChg chg="mod">
          <ac:chgData name="Sylvina Clemons" userId="f7cf24bf-037f-452d-accd-9d2c9ca78620" providerId="ADAL" clId="{A46CED65-F74E-4802-97F8-59F2A588B712}" dt="2026-01-27T10:02:38.358" v="35"/>
          <ac:spMkLst>
            <pc:docMk/>
            <pc:sldMk cId="3021423764" sldId="2134593446"/>
            <ac:spMk id="6" creationId="{9E7008DD-106A-F9C1-D374-488704125577}"/>
          </ac:spMkLst>
        </pc:spChg>
        <pc:spChg chg="mod">
          <ac:chgData name="Sylvina Clemons" userId="f7cf24bf-037f-452d-accd-9d2c9ca78620" providerId="ADAL" clId="{A46CED65-F74E-4802-97F8-59F2A588B712}" dt="2026-01-27T10:02:38.358" v="35"/>
          <ac:spMkLst>
            <pc:docMk/>
            <pc:sldMk cId="3021423764" sldId="2134593446"/>
            <ac:spMk id="7" creationId="{CDA36A14-A73D-A45B-04B5-7503896F6CCF}"/>
          </ac:spMkLst>
        </pc:spChg>
        <pc:picChg chg="mod">
          <ac:chgData name="Sylvina Clemons" userId="f7cf24bf-037f-452d-accd-9d2c9ca78620" providerId="ADAL" clId="{A46CED65-F74E-4802-97F8-59F2A588B712}" dt="2026-01-27T10:02:38.358" v="35"/>
          <ac:picMkLst>
            <pc:docMk/>
            <pc:sldMk cId="3021423764" sldId="2134593446"/>
            <ac:picMk id="2" creationId="{64C10D9E-2D1A-C46F-83B4-1CC2EF51403B}"/>
          </ac:picMkLst>
        </pc:picChg>
        <pc:picChg chg="mod">
          <ac:chgData name="Sylvina Clemons" userId="f7cf24bf-037f-452d-accd-9d2c9ca78620" providerId="ADAL" clId="{A46CED65-F74E-4802-97F8-59F2A588B712}" dt="2026-01-27T10:02:38.358" v="35"/>
          <ac:picMkLst>
            <pc:docMk/>
            <pc:sldMk cId="3021423764" sldId="2134593446"/>
            <ac:picMk id="3" creationId="{FC4A55F8-6F52-AD40-D4F1-EE353FF3CD2B}"/>
          </ac:picMkLst>
        </pc:picChg>
        <pc:picChg chg="mod">
          <ac:chgData name="Sylvina Clemons" userId="f7cf24bf-037f-452d-accd-9d2c9ca78620" providerId="ADAL" clId="{A46CED65-F74E-4802-97F8-59F2A588B712}" dt="2026-01-27T10:02:38.358" v="35"/>
          <ac:picMkLst>
            <pc:docMk/>
            <pc:sldMk cId="3021423764" sldId="2134593446"/>
            <ac:picMk id="4" creationId="{F92B31F0-06B2-C379-D811-575E5B77CB1F}"/>
          </ac:picMkLst>
        </pc:picChg>
        <pc:picChg chg="mod">
          <ac:chgData name="Sylvina Clemons" userId="f7cf24bf-037f-452d-accd-9d2c9ca78620" providerId="ADAL" clId="{A46CED65-F74E-4802-97F8-59F2A588B712}" dt="2026-01-27T10:02:38.358" v="35"/>
          <ac:picMkLst>
            <pc:docMk/>
            <pc:sldMk cId="3021423764" sldId="2134593446"/>
            <ac:picMk id="5" creationId="{5678C4A3-B59B-ED08-CA05-D6E4462AD452}"/>
          </ac:picMkLst>
        </pc:picChg>
        <pc:picChg chg="mod">
          <ac:chgData name="Sylvina Clemons" userId="f7cf24bf-037f-452d-accd-9d2c9ca78620" providerId="ADAL" clId="{A46CED65-F74E-4802-97F8-59F2A588B712}" dt="2026-01-27T10:02:38.358" v="35"/>
          <ac:picMkLst>
            <pc:docMk/>
            <pc:sldMk cId="3021423764" sldId="2134593446"/>
            <ac:picMk id="8" creationId="{B3E1B880-7E40-B201-13EB-7092D5FF4F23}"/>
          </ac:picMkLst>
        </pc:picChg>
        <pc:picChg chg="mod">
          <ac:chgData name="Sylvina Clemons" userId="f7cf24bf-037f-452d-accd-9d2c9ca78620" providerId="ADAL" clId="{A46CED65-F74E-4802-97F8-59F2A588B712}" dt="2026-01-27T10:02:38.358" v="35"/>
          <ac:picMkLst>
            <pc:docMk/>
            <pc:sldMk cId="3021423764" sldId="2134593446"/>
            <ac:picMk id="9" creationId="{8257022B-E04B-1FBA-DE4B-A072F0DD9FDE}"/>
          </ac:picMkLst>
        </pc:picChg>
      </pc:sldChg>
      <pc:sldChg chg="modSp">
        <pc:chgData name="Sylvina Clemons" userId="f7cf24bf-037f-452d-accd-9d2c9ca78620" providerId="ADAL" clId="{A46CED65-F74E-4802-97F8-59F2A588B712}" dt="2026-01-27T10:02:38.358" v="35"/>
        <pc:sldMkLst>
          <pc:docMk/>
          <pc:sldMk cId="1433577435" sldId="2134593447"/>
        </pc:sldMkLst>
        <pc:spChg chg="mod">
          <ac:chgData name="Sylvina Clemons" userId="f7cf24bf-037f-452d-accd-9d2c9ca78620" providerId="ADAL" clId="{A46CED65-F74E-4802-97F8-59F2A588B712}" dt="2026-01-27T10:02:38.358" v="35"/>
          <ac:spMkLst>
            <pc:docMk/>
            <pc:sldMk cId="1433577435" sldId="2134593447"/>
            <ac:spMk id="2" creationId="{937D7A34-AC31-6963-8AC5-2BD748725AE0}"/>
          </ac:spMkLst>
        </pc:spChg>
        <pc:picChg chg="mod">
          <ac:chgData name="Sylvina Clemons" userId="f7cf24bf-037f-452d-accd-9d2c9ca78620" providerId="ADAL" clId="{A46CED65-F74E-4802-97F8-59F2A588B712}" dt="2026-01-27T10:02:38.358" v="35"/>
          <ac:picMkLst>
            <pc:docMk/>
            <pc:sldMk cId="1433577435" sldId="2134593447"/>
            <ac:picMk id="3" creationId="{DB6504CC-C196-CDAF-571B-D1EADD32072F}"/>
          </ac:picMkLst>
        </pc:picChg>
        <pc:picChg chg="mod">
          <ac:chgData name="Sylvina Clemons" userId="f7cf24bf-037f-452d-accd-9d2c9ca78620" providerId="ADAL" clId="{A46CED65-F74E-4802-97F8-59F2A588B712}" dt="2026-01-27T10:02:38.358" v="35"/>
          <ac:picMkLst>
            <pc:docMk/>
            <pc:sldMk cId="1433577435" sldId="2134593447"/>
            <ac:picMk id="4" creationId="{27E1B8EA-59F2-2252-84DD-9BF794C87955}"/>
          </ac:picMkLst>
        </pc:picChg>
        <pc:picChg chg="mod">
          <ac:chgData name="Sylvina Clemons" userId="f7cf24bf-037f-452d-accd-9d2c9ca78620" providerId="ADAL" clId="{A46CED65-F74E-4802-97F8-59F2A588B712}" dt="2026-01-27T10:02:38.358" v="35"/>
          <ac:picMkLst>
            <pc:docMk/>
            <pc:sldMk cId="1433577435" sldId="2134593447"/>
            <ac:picMk id="5" creationId="{D5C37687-F73D-8EA5-FFAB-61F8630E6C83}"/>
          </ac:picMkLst>
        </pc:picChg>
        <pc:picChg chg="mod">
          <ac:chgData name="Sylvina Clemons" userId="f7cf24bf-037f-452d-accd-9d2c9ca78620" providerId="ADAL" clId="{A46CED65-F74E-4802-97F8-59F2A588B712}" dt="2026-01-27T10:02:38.358" v="35"/>
          <ac:picMkLst>
            <pc:docMk/>
            <pc:sldMk cId="1433577435" sldId="2134593447"/>
            <ac:picMk id="6" creationId="{DF4C87C0-3454-3D82-F60E-E0434D989440}"/>
          </ac:picMkLst>
        </pc:picChg>
        <pc:picChg chg="mod">
          <ac:chgData name="Sylvina Clemons" userId="f7cf24bf-037f-452d-accd-9d2c9ca78620" providerId="ADAL" clId="{A46CED65-F74E-4802-97F8-59F2A588B712}" dt="2026-01-27T10:02:38.358" v="35"/>
          <ac:picMkLst>
            <pc:docMk/>
            <pc:sldMk cId="1433577435" sldId="2134593447"/>
            <ac:picMk id="7" creationId="{55A6279A-B7F7-E350-CF73-44F58C72AD6D}"/>
          </ac:picMkLst>
        </pc:picChg>
        <pc:picChg chg="mod">
          <ac:chgData name="Sylvina Clemons" userId="f7cf24bf-037f-452d-accd-9d2c9ca78620" providerId="ADAL" clId="{A46CED65-F74E-4802-97F8-59F2A588B712}" dt="2026-01-27T10:02:38.358" v="35"/>
          <ac:picMkLst>
            <pc:docMk/>
            <pc:sldMk cId="1433577435" sldId="2134593447"/>
            <ac:picMk id="8" creationId="{5ACD88BF-8C30-B68D-2036-F5CDCADD43DB}"/>
          </ac:picMkLst>
        </pc:picChg>
      </pc:sldChg>
      <pc:sldChg chg="modSp">
        <pc:chgData name="Sylvina Clemons" userId="f7cf24bf-037f-452d-accd-9d2c9ca78620" providerId="ADAL" clId="{A46CED65-F74E-4802-97F8-59F2A588B712}" dt="2026-01-27T10:02:38.358" v="35"/>
        <pc:sldMkLst>
          <pc:docMk/>
          <pc:sldMk cId="3557484514" sldId="2134593448"/>
        </pc:sldMkLst>
        <pc:spChg chg="mod">
          <ac:chgData name="Sylvina Clemons" userId="f7cf24bf-037f-452d-accd-9d2c9ca78620" providerId="ADAL" clId="{A46CED65-F74E-4802-97F8-59F2A588B712}" dt="2026-01-27T10:02:38.358" v="35"/>
          <ac:spMkLst>
            <pc:docMk/>
            <pc:sldMk cId="3557484514" sldId="2134593448"/>
            <ac:spMk id="3" creationId="{332762DD-4592-801A-6FE9-86980FFBBBCB}"/>
          </ac:spMkLst>
        </pc:spChg>
        <pc:spChg chg="mod">
          <ac:chgData name="Sylvina Clemons" userId="f7cf24bf-037f-452d-accd-9d2c9ca78620" providerId="ADAL" clId="{A46CED65-F74E-4802-97F8-59F2A588B712}" dt="2026-01-27T10:02:38.358" v="35"/>
          <ac:spMkLst>
            <pc:docMk/>
            <pc:sldMk cId="3557484514" sldId="2134593448"/>
            <ac:spMk id="5" creationId="{25C5F0F5-9D13-C44C-BA42-0E0F1D18287E}"/>
          </ac:spMkLst>
        </pc:spChg>
        <pc:picChg chg="mod">
          <ac:chgData name="Sylvina Clemons" userId="f7cf24bf-037f-452d-accd-9d2c9ca78620" providerId="ADAL" clId="{A46CED65-F74E-4802-97F8-59F2A588B712}" dt="2026-01-27T10:02:38.358" v="35"/>
          <ac:picMkLst>
            <pc:docMk/>
            <pc:sldMk cId="3557484514" sldId="2134593448"/>
            <ac:picMk id="2" creationId="{4AE50B1F-084D-86B6-08C1-5262F9619F51}"/>
          </ac:picMkLst>
        </pc:picChg>
        <pc:picChg chg="mod">
          <ac:chgData name="Sylvina Clemons" userId="f7cf24bf-037f-452d-accd-9d2c9ca78620" providerId="ADAL" clId="{A46CED65-F74E-4802-97F8-59F2A588B712}" dt="2026-01-27T10:02:38.358" v="35"/>
          <ac:picMkLst>
            <pc:docMk/>
            <pc:sldMk cId="3557484514" sldId="2134593448"/>
            <ac:picMk id="4" creationId="{316D90E2-8B03-904D-2CDC-A95A228398F0}"/>
          </ac:picMkLst>
        </pc:picChg>
        <pc:picChg chg="mod">
          <ac:chgData name="Sylvina Clemons" userId="f7cf24bf-037f-452d-accd-9d2c9ca78620" providerId="ADAL" clId="{A46CED65-F74E-4802-97F8-59F2A588B712}" dt="2026-01-27T10:02:38.358" v="35"/>
          <ac:picMkLst>
            <pc:docMk/>
            <pc:sldMk cId="3557484514" sldId="2134593448"/>
            <ac:picMk id="6" creationId="{7C0406A4-7AC3-2069-5899-AF9AF541C13B}"/>
          </ac:picMkLst>
        </pc:picChg>
      </pc:sldChg>
      <pc:sldChg chg="modSp">
        <pc:chgData name="Sylvina Clemons" userId="f7cf24bf-037f-452d-accd-9d2c9ca78620" providerId="ADAL" clId="{A46CED65-F74E-4802-97F8-59F2A588B712}" dt="2026-01-27T10:02:38.358" v="35"/>
        <pc:sldMkLst>
          <pc:docMk/>
          <pc:sldMk cId="525367804" sldId="2134593449"/>
        </pc:sldMkLst>
        <pc:spChg chg="mod">
          <ac:chgData name="Sylvina Clemons" userId="f7cf24bf-037f-452d-accd-9d2c9ca78620" providerId="ADAL" clId="{A46CED65-F74E-4802-97F8-59F2A588B712}" dt="2026-01-27T10:02:38.358" v="35"/>
          <ac:spMkLst>
            <pc:docMk/>
            <pc:sldMk cId="525367804" sldId="2134593449"/>
            <ac:spMk id="3" creationId="{5E92C38C-4CA5-44BE-03FE-1335CF4F94EB}"/>
          </ac:spMkLst>
        </pc:spChg>
        <pc:spChg chg="mod">
          <ac:chgData name="Sylvina Clemons" userId="f7cf24bf-037f-452d-accd-9d2c9ca78620" providerId="ADAL" clId="{A46CED65-F74E-4802-97F8-59F2A588B712}" dt="2026-01-27T10:02:38.358" v="35"/>
          <ac:spMkLst>
            <pc:docMk/>
            <pc:sldMk cId="525367804" sldId="2134593449"/>
            <ac:spMk id="5" creationId="{251E7496-EA7A-B810-7A76-8F9AE6405E0B}"/>
          </ac:spMkLst>
        </pc:spChg>
        <pc:picChg chg="mod">
          <ac:chgData name="Sylvina Clemons" userId="f7cf24bf-037f-452d-accd-9d2c9ca78620" providerId="ADAL" clId="{A46CED65-F74E-4802-97F8-59F2A588B712}" dt="2026-01-27T10:02:38.358" v="35"/>
          <ac:picMkLst>
            <pc:docMk/>
            <pc:sldMk cId="525367804" sldId="2134593449"/>
            <ac:picMk id="2" creationId="{3396A638-3D39-F3C0-222D-0853DDD92EBA}"/>
          </ac:picMkLst>
        </pc:picChg>
        <pc:picChg chg="mod">
          <ac:chgData name="Sylvina Clemons" userId="f7cf24bf-037f-452d-accd-9d2c9ca78620" providerId="ADAL" clId="{A46CED65-F74E-4802-97F8-59F2A588B712}" dt="2026-01-27T10:02:38.358" v="35"/>
          <ac:picMkLst>
            <pc:docMk/>
            <pc:sldMk cId="525367804" sldId="2134593449"/>
            <ac:picMk id="4" creationId="{94DE8420-D99C-6F01-1E14-807F119C0B08}"/>
          </ac:picMkLst>
        </pc:picChg>
      </pc:sldChg>
      <pc:sldChg chg="modSp">
        <pc:chgData name="Sylvina Clemons" userId="f7cf24bf-037f-452d-accd-9d2c9ca78620" providerId="ADAL" clId="{A46CED65-F74E-4802-97F8-59F2A588B712}" dt="2026-01-27T10:02:38.358" v="35"/>
        <pc:sldMkLst>
          <pc:docMk/>
          <pc:sldMk cId="1714846792" sldId="2134593450"/>
        </pc:sldMkLst>
        <pc:spChg chg="mod">
          <ac:chgData name="Sylvina Clemons" userId="f7cf24bf-037f-452d-accd-9d2c9ca78620" providerId="ADAL" clId="{A46CED65-F74E-4802-97F8-59F2A588B712}" dt="2026-01-27T10:02:38.358" v="35"/>
          <ac:spMkLst>
            <pc:docMk/>
            <pc:sldMk cId="1714846792" sldId="2134593450"/>
            <ac:spMk id="4" creationId="{F8D3CC97-6AA2-C158-E943-294E30E62196}"/>
          </ac:spMkLst>
        </pc:spChg>
        <pc:spChg chg="mod">
          <ac:chgData name="Sylvina Clemons" userId="f7cf24bf-037f-452d-accd-9d2c9ca78620" providerId="ADAL" clId="{A46CED65-F74E-4802-97F8-59F2A588B712}" dt="2026-01-27T10:02:38.358" v="35"/>
          <ac:spMkLst>
            <pc:docMk/>
            <pc:sldMk cId="1714846792" sldId="2134593450"/>
            <ac:spMk id="5" creationId="{E27C1622-9AAD-1DEB-9B29-9B85659FABB0}"/>
          </ac:spMkLst>
        </pc:spChg>
        <pc:spChg chg="mod">
          <ac:chgData name="Sylvina Clemons" userId="f7cf24bf-037f-452d-accd-9d2c9ca78620" providerId="ADAL" clId="{A46CED65-F74E-4802-97F8-59F2A588B712}" dt="2026-01-27T10:02:38.358" v="35"/>
          <ac:spMkLst>
            <pc:docMk/>
            <pc:sldMk cId="1714846792" sldId="2134593450"/>
            <ac:spMk id="6" creationId="{651ECA50-BE05-756B-9B2E-400448B3E444}"/>
          </ac:spMkLst>
        </pc:spChg>
        <pc:picChg chg="mod">
          <ac:chgData name="Sylvina Clemons" userId="f7cf24bf-037f-452d-accd-9d2c9ca78620" providerId="ADAL" clId="{A46CED65-F74E-4802-97F8-59F2A588B712}" dt="2026-01-27T10:02:38.358" v="35"/>
          <ac:picMkLst>
            <pc:docMk/>
            <pc:sldMk cId="1714846792" sldId="2134593450"/>
            <ac:picMk id="2" creationId="{F38A3748-B6BF-B70E-0735-5C4E68063A08}"/>
          </ac:picMkLst>
        </pc:picChg>
        <pc:picChg chg="mod">
          <ac:chgData name="Sylvina Clemons" userId="f7cf24bf-037f-452d-accd-9d2c9ca78620" providerId="ADAL" clId="{A46CED65-F74E-4802-97F8-59F2A588B712}" dt="2026-01-27T10:02:38.358" v="35"/>
          <ac:picMkLst>
            <pc:docMk/>
            <pc:sldMk cId="1714846792" sldId="2134593450"/>
            <ac:picMk id="3" creationId="{5FFC9F41-33E1-74BB-6019-7CA2A504C432}"/>
          </ac:picMkLst>
        </pc:picChg>
      </pc:sldChg>
      <pc:sldChg chg="modSp">
        <pc:chgData name="Sylvina Clemons" userId="f7cf24bf-037f-452d-accd-9d2c9ca78620" providerId="ADAL" clId="{A46CED65-F74E-4802-97F8-59F2A588B712}" dt="2026-01-27T10:02:38.358" v="35"/>
        <pc:sldMkLst>
          <pc:docMk/>
          <pc:sldMk cId="1114699828" sldId="2134593462"/>
        </pc:sldMkLst>
        <pc:spChg chg="mod">
          <ac:chgData name="Sylvina Clemons" userId="f7cf24bf-037f-452d-accd-9d2c9ca78620" providerId="ADAL" clId="{A46CED65-F74E-4802-97F8-59F2A588B712}" dt="2026-01-27T10:02:38.358" v="35"/>
          <ac:spMkLst>
            <pc:docMk/>
            <pc:sldMk cId="1114699828" sldId="2134593462"/>
            <ac:spMk id="8" creationId="{E9275082-DFCA-DDE3-AEEC-E114C314C048}"/>
          </ac:spMkLst>
        </pc:spChg>
        <pc:spChg chg="mod">
          <ac:chgData name="Sylvina Clemons" userId="f7cf24bf-037f-452d-accd-9d2c9ca78620" providerId="ADAL" clId="{A46CED65-F74E-4802-97F8-59F2A588B712}" dt="2026-01-27T10:02:38.358" v="35"/>
          <ac:spMkLst>
            <pc:docMk/>
            <pc:sldMk cId="1114699828" sldId="2134593462"/>
            <ac:spMk id="9" creationId="{C1BBC318-B079-EA4B-1033-A735C99FD8A0}"/>
          </ac:spMkLst>
        </pc:spChg>
        <pc:spChg chg="mod">
          <ac:chgData name="Sylvina Clemons" userId="f7cf24bf-037f-452d-accd-9d2c9ca78620" providerId="ADAL" clId="{A46CED65-F74E-4802-97F8-59F2A588B712}" dt="2026-01-27T10:02:38.358" v="35"/>
          <ac:spMkLst>
            <pc:docMk/>
            <pc:sldMk cId="1114699828" sldId="2134593462"/>
            <ac:spMk id="19" creationId="{C2EBD929-F080-C843-C8AF-51DA9F335EC5}"/>
          </ac:spMkLst>
        </pc:spChg>
        <pc:picChg chg="mod">
          <ac:chgData name="Sylvina Clemons" userId="f7cf24bf-037f-452d-accd-9d2c9ca78620" providerId="ADAL" clId="{A46CED65-F74E-4802-97F8-59F2A588B712}" dt="2026-01-27T10:02:38.358" v="35"/>
          <ac:picMkLst>
            <pc:docMk/>
            <pc:sldMk cId="1114699828" sldId="2134593462"/>
            <ac:picMk id="10" creationId="{DED8F118-EDDF-3386-911F-F8F53F6D5B34}"/>
          </ac:picMkLst>
        </pc:picChg>
        <pc:picChg chg="mod">
          <ac:chgData name="Sylvina Clemons" userId="f7cf24bf-037f-452d-accd-9d2c9ca78620" providerId="ADAL" clId="{A46CED65-F74E-4802-97F8-59F2A588B712}" dt="2026-01-27T10:02:38.358" v="35"/>
          <ac:picMkLst>
            <pc:docMk/>
            <pc:sldMk cId="1114699828" sldId="2134593462"/>
            <ac:picMk id="13" creationId="{B79DEECA-991D-A532-F8BD-8B77BF5FF58C}"/>
          </ac:picMkLst>
        </pc:picChg>
        <pc:picChg chg="mod">
          <ac:chgData name="Sylvina Clemons" userId="f7cf24bf-037f-452d-accd-9d2c9ca78620" providerId="ADAL" clId="{A46CED65-F74E-4802-97F8-59F2A588B712}" dt="2026-01-27T10:02:38.358" v="35"/>
          <ac:picMkLst>
            <pc:docMk/>
            <pc:sldMk cId="1114699828" sldId="2134593462"/>
            <ac:picMk id="15" creationId="{2B9DC389-4EE0-FFDF-6517-42B30B310E06}"/>
          </ac:picMkLst>
        </pc:picChg>
        <pc:picChg chg="mod">
          <ac:chgData name="Sylvina Clemons" userId="f7cf24bf-037f-452d-accd-9d2c9ca78620" providerId="ADAL" clId="{A46CED65-F74E-4802-97F8-59F2A588B712}" dt="2026-01-27T10:02:38.358" v="35"/>
          <ac:picMkLst>
            <pc:docMk/>
            <pc:sldMk cId="1114699828" sldId="2134593462"/>
            <ac:picMk id="17" creationId="{10316891-2BF9-2905-2848-D6F5437BF445}"/>
          </ac:picMkLst>
        </pc:picChg>
        <pc:picChg chg="mod">
          <ac:chgData name="Sylvina Clemons" userId="f7cf24bf-037f-452d-accd-9d2c9ca78620" providerId="ADAL" clId="{A46CED65-F74E-4802-97F8-59F2A588B712}" dt="2026-01-27T10:02:38.358" v="35"/>
          <ac:picMkLst>
            <pc:docMk/>
            <pc:sldMk cId="1114699828" sldId="2134593462"/>
            <ac:picMk id="18" creationId="{6EF1B7AD-E8F4-E819-3A52-6EDC6C6DDF71}"/>
          </ac:picMkLst>
        </pc:picChg>
      </pc:sldChg>
      <pc:sldChg chg="modSp">
        <pc:chgData name="Sylvina Clemons" userId="f7cf24bf-037f-452d-accd-9d2c9ca78620" providerId="ADAL" clId="{A46CED65-F74E-4802-97F8-59F2A588B712}" dt="2026-01-27T10:02:38.358" v="35"/>
        <pc:sldMkLst>
          <pc:docMk/>
          <pc:sldMk cId="1702434033" sldId="2134593463"/>
        </pc:sldMkLst>
        <pc:spChg chg="mod">
          <ac:chgData name="Sylvina Clemons" userId="f7cf24bf-037f-452d-accd-9d2c9ca78620" providerId="ADAL" clId="{A46CED65-F74E-4802-97F8-59F2A588B712}" dt="2026-01-27T10:02:38.358" v="35"/>
          <ac:spMkLst>
            <pc:docMk/>
            <pc:sldMk cId="1702434033" sldId="2134593463"/>
            <ac:spMk id="3" creationId="{83847234-24CA-C81B-B52E-A15D13168C39}"/>
          </ac:spMkLst>
        </pc:spChg>
        <pc:spChg chg="mod">
          <ac:chgData name="Sylvina Clemons" userId="f7cf24bf-037f-452d-accd-9d2c9ca78620" providerId="ADAL" clId="{A46CED65-F74E-4802-97F8-59F2A588B712}" dt="2026-01-27T10:02:38.358" v="35"/>
          <ac:spMkLst>
            <pc:docMk/>
            <pc:sldMk cId="1702434033" sldId="2134593463"/>
            <ac:spMk id="30" creationId="{0AAD09DA-F6BC-5336-4397-BF7AF1345ACD}"/>
          </ac:spMkLst>
        </pc:spChg>
        <pc:spChg chg="mod">
          <ac:chgData name="Sylvina Clemons" userId="f7cf24bf-037f-452d-accd-9d2c9ca78620" providerId="ADAL" clId="{A46CED65-F74E-4802-97F8-59F2A588B712}" dt="2026-01-27T10:02:38.358" v="35"/>
          <ac:spMkLst>
            <pc:docMk/>
            <pc:sldMk cId="1702434033" sldId="2134593463"/>
            <ac:spMk id="31" creationId="{80B757A2-025C-D9FC-E5F2-9D05C2B658F3}"/>
          </ac:spMkLst>
        </pc:spChg>
        <pc:spChg chg="mod">
          <ac:chgData name="Sylvina Clemons" userId="f7cf24bf-037f-452d-accd-9d2c9ca78620" providerId="ADAL" clId="{A46CED65-F74E-4802-97F8-59F2A588B712}" dt="2026-01-27T10:02:38.358" v="35"/>
          <ac:spMkLst>
            <pc:docMk/>
            <pc:sldMk cId="1702434033" sldId="2134593463"/>
            <ac:spMk id="33" creationId="{C05C49BB-8B6B-0579-952A-5D415560AED1}"/>
          </ac:spMkLst>
        </pc:spChg>
        <pc:spChg chg="mod">
          <ac:chgData name="Sylvina Clemons" userId="f7cf24bf-037f-452d-accd-9d2c9ca78620" providerId="ADAL" clId="{A46CED65-F74E-4802-97F8-59F2A588B712}" dt="2026-01-27T10:02:38.358" v="35"/>
          <ac:spMkLst>
            <pc:docMk/>
            <pc:sldMk cId="1702434033" sldId="2134593463"/>
            <ac:spMk id="35" creationId="{B3F1FFC4-D0EB-34AB-7268-9CD1C0A6A433}"/>
          </ac:spMkLst>
        </pc:spChg>
        <pc:spChg chg="mod">
          <ac:chgData name="Sylvina Clemons" userId="f7cf24bf-037f-452d-accd-9d2c9ca78620" providerId="ADAL" clId="{A46CED65-F74E-4802-97F8-59F2A588B712}" dt="2026-01-27T10:02:38.358" v="35"/>
          <ac:spMkLst>
            <pc:docMk/>
            <pc:sldMk cId="1702434033" sldId="2134593463"/>
            <ac:spMk id="36" creationId="{73D34479-072E-E2BF-8A63-F8A3D5A51F14}"/>
          </ac:spMkLst>
        </pc:spChg>
        <pc:spChg chg="mod">
          <ac:chgData name="Sylvina Clemons" userId="f7cf24bf-037f-452d-accd-9d2c9ca78620" providerId="ADAL" clId="{A46CED65-F74E-4802-97F8-59F2A588B712}" dt="2026-01-27T10:02:38.358" v="35"/>
          <ac:spMkLst>
            <pc:docMk/>
            <pc:sldMk cId="1702434033" sldId="2134593463"/>
            <ac:spMk id="42" creationId="{E6BD9E10-5365-737B-6403-CAFDBF267A83}"/>
          </ac:spMkLst>
        </pc:spChg>
        <pc:spChg chg="mod">
          <ac:chgData name="Sylvina Clemons" userId="f7cf24bf-037f-452d-accd-9d2c9ca78620" providerId="ADAL" clId="{A46CED65-F74E-4802-97F8-59F2A588B712}" dt="2026-01-27T10:02:38.358" v="35"/>
          <ac:spMkLst>
            <pc:docMk/>
            <pc:sldMk cId="1702434033" sldId="2134593463"/>
            <ac:spMk id="50" creationId="{9E3C6539-4DA8-E60A-165E-CB74F0BF62CD}"/>
          </ac:spMkLst>
        </pc:spChg>
        <pc:spChg chg="mod">
          <ac:chgData name="Sylvina Clemons" userId="f7cf24bf-037f-452d-accd-9d2c9ca78620" providerId="ADAL" clId="{A46CED65-F74E-4802-97F8-59F2A588B712}" dt="2026-01-27T10:02:38.358" v="35"/>
          <ac:spMkLst>
            <pc:docMk/>
            <pc:sldMk cId="1702434033" sldId="2134593463"/>
            <ac:spMk id="51" creationId="{C1450A05-6587-C86C-5216-9B7CBAA020F2}"/>
          </ac:spMkLst>
        </pc:spChg>
        <pc:spChg chg="mod">
          <ac:chgData name="Sylvina Clemons" userId="f7cf24bf-037f-452d-accd-9d2c9ca78620" providerId="ADAL" clId="{A46CED65-F74E-4802-97F8-59F2A588B712}" dt="2026-01-27T10:02:38.358" v="35"/>
          <ac:spMkLst>
            <pc:docMk/>
            <pc:sldMk cId="1702434033" sldId="2134593463"/>
            <ac:spMk id="54" creationId="{6C32C557-51F0-E4E0-6E78-ED96BFB0AC9D}"/>
          </ac:spMkLst>
        </pc:spChg>
      </pc:sldChg>
      <pc:sldChg chg="addSp modSp add mod ord">
        <pc:chgData name="Sylvina Clemons" userId="f7cf24bf-037f-452d-accd-9d2c9ca78620" providerId="ADAL" clId="{A46CED65-F74E-4802-97F8-59F2A588B712}" dt="2026-01-27T10:42:07.734" v="264"/>
        <pc:sldMkLst>
          <pc:docMk/>
          <pc:sldMk cId="2310242990" sldId="2134593464"/>
        </pc:sldMkLst>
        <pc:spChg chg="add mod">
          <ac:chgData name="Sylvina Clemons" userId="f7cf24bf-037f-452d-accd-9d2c9ca78620" providerId="ADAL" clId="{A46CED65-F74E-4802-97F8-59F2A588B712}" dt="2026-01-27T10:23:58.506" v="178" actId="14100"/>
          <ac:spMkLst>
            <pc:docMk/>
            <pc:sldMk cId="2310242990" sldId="2134593464"/>
            <ac:spMk id="2" creationId="{12B61CB0-1115-35C3-B3CA-B3C56A1C808E}"/>
          </ac:spMkLst>
        </pc:spChg>
        <pc:spChg chg="mod">
          <ac:chgData name="Sylvina Clemons" userId="f7cf24bf-037f-452d-accd-9d2c9ca78620" providerId="ADAL" clId="{A46CED65-F74E-4802-97F8-59F2A588B712}" dt="2026-01-27T10:25:53.633" v="200" actId="255"/>
          <ac:spMkLst>
            <pc:docMk/>
            <pc:sldMk cId="2310242990" sldId="2134593464"/>
            <ac:spMk id="3" creationId="{70544EDB-964E-4A32-A5F6-AFA6C2B1A586}"/>
          </ac:spMkLst>
        </pc:spChg>
        <pc:spChg chg="add mod">
          <ac:chgData name="Sylvina Clemons" userId="f7cf24bf-037f-452d-accd-9d2c9ca78620" providerId="ADAL" clId="{A46CED65-F74E-4802-97F8-59F2A588B712}" dt="2026-01-27T10:24:18.105" v="181" actId="14100"/>
          <ac:spMkLst>
            <pc:docMk/>
            <pc:sldMk cId="2310242990" sldId="2134593464"/>
            <ac:spMk id="4" creationId="{81EF367B-0AA8-4223-F56D-BF3BD28D91DA}"/>
          </ac:spMkLst>
        </pc:spChg>
        <pc:grpChg chg="add mod">
          <ac:chgData name="Sylvina Clemons" userId="f7cf24bf-037f-452d-accd-9d2c9ca78620" providerId="ADAL" clId="{A46CED65-F74E-4802-97F8-59F2A588B712}" dt="2026-01-27T10:25:44.272" v="199" actId="1076"/>
          <ac:grpSpMkLst>
            <pc:docMk/>
            <pc:sldMk cId="2310242990" sldId="2134593464"/>
            <ac:grpSpMk id="12" creationId="{5EE2C3AC-605E-2DB1-1B0C-AE12E4004F50}"/>
          </ac:grpSpMkLst>
        </pc:grpChg>
        <pc:picChg chg="mod">
          <ac:chgData name="Sylvina Clemons" userId="f7cf24bf-037f-452d-accd-9d2c9ca78620" providerId="ADAL" clId="{A46CED65-F74E-4802-97F8-59F2A588B712}" dt="2026-01-27T10:23:15.343" v="173" actId="14100"/>
          <ac:picMkLst>
            <pc:docMk/>
            <pc:sldMk cId="2310242990" sldId="2134593464"/>
            <ac:picMk id="5" creationId="{4329C043-860C-41A7-85F8-A17F3080A019}"/>
          </ac:picMkLst>
        </pc:picChg>
        <pc:picChg chg="mod">
          <ac:chgData name="Sylvina Clemons" userId="f7cf24bf-037f-452d-accd-9d2c9ca78620" providerId="ADAL" clId="{A46CED65-F74E-4802-97F8-59F2A588B712}" dt="2026-01-27T10:25:15.781" v="188" actId="164"/>
          <ac:picMkLst>
            <pc:docMk/>
            <pc:sldMk cId="2310242990" sldId="2134593464"/>
            <ac:picMk id="6" creationId="{E5B367F2-9D84-4EC5-A06C-0DB83203BF1F}"/>
          </ac:picMkLst>
        </pc:picChg>
        <pc:picChg chg="mod">
          <ac:chgData name="Sylvina Clemons" userId="f7cf24bf-037f-452d-accd-9d2c9ca78620" providerId="ADAL" clId="{A46CED65-F74E-4802-97F8-59F2A588B712}" dt="2026-01-27T10:25:15.781" v="188" actId="164"/>
          <ac:picMkLst>
            <pc:docMk/>
            <pc:sldMk cId="2310242990" sldId="2134593464"/>
            <ac:picMk id="7" creationId="{97352E02-9D03-4225-814F-A1873B8B1617}"/>
          </ac:picMkLst>
        </pc:picChg>
        <pc:picChg chg="mod">
          <ac:chgData name="Sylvina Clemons" userId="f7cf24bf-037f-452d-accd-9d2c9ca78620" providerId="ADAL" clId="{A46CED65-F74E-4802-97F8-59F2A588B712}" dt="2026-01-27T10:25:15.781" v="188" actId="164"/>
          <ac:picMkLst>
            <pc:docMk/>
            <pc:sldMk cId="2310242990" sldId="2134593464"/>
            <ac:picMk id="8" creationId="{259A5E8B-CC80-41AE-AE0C-C45DAC86CE9E}"/>
          </ac:picMkLst>
        </pc:picChg>
        <pc:picChg chg="mod">
          <ac:chgData name="Sylvina Clemons" userId="f7cf24bf-037f-452d-accd-9d2c9ca78620" providerId="ADAL" clId="{A46CED65-F74E-4802-97F8-59F2A588B712}" dt="2026-01-27T10:25:15.781" v="188" actId="164"/>
          <ac:picMkLst>
            <pc:docMk/>
            <pc:sldMk cId="2310242990" sldId="2134593464"/>
            <ac:picMk id="9" creationId="{CF474E80-3E99-4FA2-B86F-5489E529FE83}"/>
          </ac:picMkLst>
        </pc:picChg>
        <pc:picChg chg="mod">
          <ac:chgData name="Sylvina Clemons" userId="f7cf24bf-037f-452d-accd-9d2c9ca78620" providerId="ADAL" clId="{A46CED65-F74E-4802-97F8-59F2A588B712}" dt="2026-01-27T10:25:15.781" v="188" actId="164"/>
          <ac:picMkLst>
            <pc:docMk/>
            <pc:sldMk cId="2310242990" sldId="2134593464"/>
            <ac:picMk id="10" creationId="{EC84B4D6-53E3-4B97-B3D6-6C6AD331FAA7}"/>
          </ac:picMkLst>
        </pc:picChg>
        <pc:picChg chg="mod">
          <ac:chgData name="Sylvina Clemons" userId="f7cf24bf-037f-452d-accd-9d2c9ca78620" providerId="ADAL" clId="{A46CED65-F74E-4802-97F8-59F2A588B712}" dt="2026-01-27T10:25:15.781" v="188" actId="164"/>
          <ac:picMkLst>
            <pc:docMk/>
            <pc:sldMk cId="2310242990" sldId="2134593464"/>
            <ac:picMk id="11" creationId="{D9AFA229-C8C3-4D7A-BBF5-5E6D175DC483}"/>
          </ac:picMkLst>
        </pc:picChg>
        <pc:picChg chg="mod">
          <ac:chgData name="Sylvina Clemons" userId="f7cf24bf-037f-452d-accd-9d2c9ca78620" providerId="ADAL" clId="{A46CED65-F74E-4802-97F8-59F2A588B712}" dt="2026-01-27T10:26:05.887" v="203" actId="1076"/>
          <ac:picMkLst>
            <pc:docMk/>
            <pc:sldMk cId="2310242990" sldId="2134593464"/>
            <ac:picMk id="15" creationId="{0571B804-09B6-ED57-670F-5F8B160402BC}"/>
          </ac:picMkLst>
        </pc:picChg>
        <pc:picChg chg="mod">
          <ac:chgData name="Sylvina Clemons" userId="f7cf24bf-037f-452d-accd-9d2c9ca78620" providerId="ADAL" clId="{A46CED65-F74E-4802-97F8-59F2A588B712}" dt="2026-01-27T10:24:42.691" v="182" actId="14100"/>
          <ac:picMkLst>
            <pc:docMk/>
            <pc:sldMk cId="2310242990" sldId="2134593464"/>
            <ac:picMk id="17" creationId="{14422B25-4930-8A2C-060F-844DF55C5643}"/>
          </ac:picMkLst>
        </pc:picChg>
        <pc:picChg chg="mod">
          <ac:chgData name="Sylvina Clemons" userId="f7cf24bf-037f-452d-accd-9d2c9ca78620" providerId="ADAL" clId="{A46CED65-F74E-4802-97F8-59F2A588B712}" dt="2026-01-27T10:24:42.691" v="182" actId="14100"/>
          <ac:picMkLst>
            <pc:docMk/>
            <pc:sldMk cId="2310242990" sldId="2134593464"/>
            <ac:picMk id="19" creationId="{93F3F0EA-63DC-0959-CA6A-E45146D435DE}"/>
          </ac:picMkLst>
        </pc:picChg>
      </pc:sldChg>
      <pc:sldChg chg="modSp add mod">
        <pc:chgData name="Sylvina Clemons" userId="f7cf24bf-037f-452d-accd-9d2c9ca78620" providerId="ADAL" clId="{A46CED65-F74E-4802-97F8-59F2A588B712}" dt="2026-01-27T10:43:13.094" v="273"/>
        <pc:sldMkLst>
          <pc:docMk/>
          <pc:sldMk cId="1419278212" sldId="2134593465"/>
        </pc:sldMkLst>
        <pc:spChg chg="mod">
          <ac:chgData name="Sylvina Clemons" userId="f7cf24bf-037f-452d-accd-9d2c9ca78620" providerId="ADAL" clId="{A46CED65-F74E-4802-97F8-59F2A588B712}" dt="2026-01-27T10:43:13.094" v="273"/>
          <ac:spMkLst>
            <pc:docMk/>
            <pc:sldMk cId="1419278212" sldId="2134593465"/>
            <ac:spMk id="2" creationId="{7451741A-4C23-4C6B-B1FF-8A8695653D2F}"/>
          </ac:spMkLst>
        </pc:spChg>
        <pc:spChg chg="mod">
          <ac:chgData name="Sylvina Clemons" userId="f7cf24bf-037f-452d-accd-9d2c9ca78620" providerId="ADAL" clId="{A46CED65-F74E-4802-97F8-59F2A588B712}" dt="2026-01-27T10:26:37.299" v="206" actId="255"/>
          <ac:spMkLst>
            <pc:docMk/>
            <pc:sldMk cId="1419278212" sldId="2134593465"/>
            <ac:spMk id="22" creationId="{C9D542A4-B986-422E-9EE7-AA3D73E2A95E}"/>
          </ac:spMkLst>
        </pc:spChg>
        <pc:picChg chg="mod">
          <ac:chgData name="Sylvina Clemons" userId="f7cf24bf-037f-452d-accd-9d2c9ca78620" providerId="ADAL" clId="{A46CED65-F74E-4802-97F8-59F2A588B712}" dt="2026-01-27T10:26:47.414" v="209" actId="14100"/>
          <ac:picMkLst>
            <pc:docMk/>
            <pc:sldMk cId="1419278212" sldId="2134593465"/>
            <ac:picMk id="4" creationId="{FF17C48C-B54F-9FE1-7BBB-BB64E2BDF56B}"/>
          </ac:picMkLst>
        </pc:picChg>
        <pc:picChg chg="mod">
          <ac:chgData name="Sylvina Clemons" userId="f7cf24bf-037f-452d-accd-9d2c9ca78620" providerId="ADAL" clId="{A46CED65-F74E-4802-97F8-59F2A588B712}" dt="2026-01-27T10:26:44.756" v="208" actId="1076"/>
          <ac:picMkLst>
            <pc:docMk/>
            <pc:sldMk cId="1419278212" sldId="2134593465"/>
            <ac:picMk id="6" creationId="{E8F4899F-F526-10FF-7FAE-A2D8EB559B16}"/>
          </ac:picMkLst>
        </pc:picChg>
      </pc:sldChg>
      <pc:sldChg chg="modSp add mod">
        <pc:chgData name="Sylvina Clemons" userId="f7cf24bf-037f-452d-accd-9d2c9ca78620" providerId="ADAL" clId="{A46CED65-F74E-4802-97F8-59F2A588B712}" dt="2026-01-27T10:28:19.114" v="228" actId="255"/>
        <pc:sldMkLst>
          <pc:docMk/>
          <pc:sldMk cId="3153254150" sldId="2134593466"/>
        </pc:sldMkLst>
        <pc:spChg chg="mod">
          <ac:chgData name="Sylvina Clemons" userId="f7cf24bf-037f-452d-accd-9d2c9ca78620" providerId="ADAL" clId="{A46CED65-F74E-4802-97F8-59F2A588B712}" dt="2026-01-27T10:27:29.089" v="216" actId="1076"/>
          <ac:spMkLst>
            <pc:docMk/>
            <pc:sldMk cId="3153254150" sldId="2134593466"/>
            <ac:spMk id="2" creationId="{8D253AD4-A0E6-48FF-B8CB-B4797BFEF139}"/>
          </ac:spMkLst>
        </pc:spChg>
        <pc:spChg chg="mod">
          <ac:chgData name="Sylvina Clemons" userId="f7cf24bf-037f-452d-accd-9d2c9ca78620" providerId="ADAL" clId="{A46CED65-F74E-4802-97F8-59F2A588B712}" dt="2026-01-27T10:28:19.114" v="228" actId="255"/>
          <ac:spMkLst>
            <pc:docMk/>
            <pc:sldMk cId="3153254150" sldId="2134593466"/>
            <ac:spMk id="3" creationId="{EC3EABFA-F583-4F22-A2B8-3DB77C296F91}"/>
          </ac:spMkLst>
        </pc:spChg>
        <pc:picChg chg="mod">
          <ac:chgData name="Sylvina Clemons" userId="f7cf24bf-037f-452d-accd-9d2c9ca78620" providerId="ADAL" clId="{A46CED65-F74E-4802-97F8-59F2A588B712}" dt="2026-01-27T10:27:25.644" v="215" actId="14100"/>
          <ac:picMkLst>
            <pc:docMk/>
            <pc:sldMk cId="3153254150" sldId="2134593466"/>
            <ac:picMk id="5" creationId="{90FC5B5C-AA06-C55C-01D7-9C0D8B629A88}"/>
          </ac:picMkLst>
        </pc:picChg>
      </pc:sldChg>
      <pc:sldChg chg="addSp modSp add mod setBg">
        <pc:chgData name="Sylvina Clemons" userId="f7cf24bf-037f-452d-accd-9d2c9ca78620" providerId="ADAL" clId="{A46CED65-F74E-4802-97F8-59F2A588B712}" dt="2026-01-27T10:40:42.645" v="262" actId="26606"/>
        <pc:sldMkLst>
          <pc:docMk/>
          <pc:sldMk cId="4196685294" sldId="2134593467"/>
        </pc:sldMkLst>
        <pc:spChg chg="add">
          <ac:chgData name="Sylvina Clemons" userId="f7cf24bf-037f-452d-accd-9d2c9ca78620" providerId="ADAL" clId="{A46CED65-F74E-4802-97F8-59F2A588B712}" dt="2026-01-27T10:40:42.645" v="262" actId="26606"/>
          <ac:spMkLst>
            <pc:docMk/>
            <pc:sldMk cId="4196685294" sldId="2134593467"/>
            <ac:spMk id="7" creationId="{21029ED5-F105-4DD2-99C8-1E4422817978}"/>
          </ac:spMkLst>
        </pc:spChg>
        <pc:spChg chg="add">
          <ac:chgData name="Sylvina Clemons" userId="f7cf24bf-037f-452d-accd-9d2c9ca78620" providerId="ADAL" clId="{A46CED65-F74E-4802-97F8-59F2A588B712}" dt="2026-01-27T10:40:42.645" v="262" actId="26606"/>
          <ac:spMkLst>
            <pc:docMk/>
            <pc:sldMk cId="4196685294" sldId="2134593467"/>
            <ac:spMk id="20" creationId="{5C9652B3-A450-4ED6-8FBF-F536BA60B4D8}"/>
          </ac:spMkLst>
        </pc:spChg>
        <pc:grpChg chg="add">
          <ac:chgData name="Sylvina Clemons" userId="f7cf24bf-037f-452d-accd-9d2c9ca78620" providerId="ADAL" clId="{A46CED65-F74E-4802-97F8-59F2A588B712}" dt="2026-01-27T10:40:42.645" v="262" actId="26606"/>
          <ac:grpSpMkLst>
            <pc:docMk/>
            <pc:sldMk cId="4196685294" sldId="2134593467"/>
            <ac:grpSpMk id="9" creationId="{2D621E68-BF28-4A1C-B1A2-4E55E139E79A}"/>
          </ac:grpSpMkLst>
        </pc:grpChg>
        <pc:picChg chg="mod">
          <ac:chgData name="Sylvina Clemons" userId="f7cf24bf-037f-452d-accd-9d2c9ca78620" providerId="ADAL" clId="{A46CED65-F74E-4802-97F8-59F2A588B712}" dt="2026-01-27T10:40:42.645" v="262" actId="26606"/>
          <ac:picMkLst>
            <pc:docMk/>
            <pc:sldMk cId="4196685294" sldId="2134593467"/>
            <ac:picMk id="2" creationId="{EC60A36A-BB8D-45B1-9AA9-FD5F595F988C}"/>
          </ac:picMkLst>
        </pc:picChg>
      </pc:sldChg>
      <pc:sldChg chg="modSp add mod">
        <pc:chgData name="Sylvina Clemons" userId="f7cf24bf-037f-452d-accd-9d2c9ca78620" providerId="ADAL" clId="{A46CED65-F74E-4802-97F8-59F2A588B712}" dt="2026-01-27T10:38:32.489" v="253" actId="1076"/>
        <pc:sldMkLst>
          <pc:docMk/>
          <pc:sldMk cId="1965018469" sldId="2134593468"/>
        </pc:sldMkLst>
        <pc:spChg chg="mod">
          <ac:chgData name="Sylvina Clemons" userId="f7cf24bf-037f-452d-accd-9d2c9ca78620" providerId="ADAL" clId="{A46CED65-F74E-4802-97F8-59F2A588B712}" dt="2026-01-27T10:37:45.348" v="242" actId="1076"/>
          <ac:spMkLst>
            <pc:docMk/>
            <pc:sldMk cId="1965018469" sldId="2134593468"/>
            <ac:spMk id="2" creationId="{DC9DCDDF-22AE-4EDF-82BB-C1C5076734B5}"/>
          </ac:spMkLst>
        </pc:spChg>
        <pc:spChg chg="mod">
          <ac:chgData name="Sylvina Clemons" userId="f7cf24bf-037f-452d-accd-9d2c9ca78620" providerId="ADAL" clId="{A46CED65-F74E-4802-97F8-59F2A588B712}" dt="2026-01-27T10:38:20.917" v="250" actId="255"/>
          <ac:spMkLst>
            <pc:docMk/>
            <pc:sldMk cId="1965018469" sldId="2134593468"/>
            <ac:spMk id="5" creationId="{9D25B14A-F1EE-4957-9C51-283F67D824F7}"/>
          </ac:spMkLst>
        </pc:spChg>
        <pc:spChg chg="mod">
          <ac:chgData name="Sylvina Clemons" userId="f7cf24bf-037f-452d-accd-9d2c9ca78620" providerId="ADAL" clId="{A46CED65-F74E-4802-97F8-59F2A588B712}" dt="2026-01-27T10:37:53.972" v="243" actId="1076"/>
          <ac:spMkLst>
            <pc:docMk/>
            <pc:sldMk cId="1965018469" sldId="2134593468"/>
            <ac:spMk id="6" creationId="{838542A2-5B09-4456-8529-656B8BF56E0B}"/>
          </ac:spMkLst>
        </pc:spChg>
        <pc:picChg chg="mod">
          <ac:chgData name="Sylvina Clemons" userId="f7cf24bf-037f-452d-accd-9d2c9ca78620" providerId="ADAL" clId="{A46CED65-F74E-4802-97F8-59F2A588B712}" dt="2026-01-27T10:38:32.489" v="253" actId="1076"/>
          <ac:picMkLst>
            <pc:docMk/>
            <pc:sldMk cId="1965018469" sldId="2134593468"/>
            <ac:picMk id="4" creationId="{B072373B-AB79-472D-9D03-F7FF0E698840}"/>
          </ac:picMkLst>
        </pc:picChg>
      </pc:sldChg>
      <pc:sldChg chg="addSp modSp add del mod setBg">
        <pc:chgData name="Sylvina Clemons" userId="f7cf24bf-037f-452d-accd-9d2c9ca78620" providerId="ADAL" clId="{A46CED65-F74E-4802-97F8-59F2A588B712}" dt="2026-01-28T14:43:50.560" v="313" actId="1076"/>
        <pc:sldMkLst>
          <pc:docMk/>
          <pc:sldMk cId="2693937622" sldId="2134593469"/>
        </pc:sldMkLst>
        <pc:spChg chg="mod">
          <ac:chgData name="Sylvina Clemons" userId="f7cf24bf-037f-452d-accd-9d2c9ca78620" providerId="ADAL" clId="{A46CED65-F74E-4802-97F8-59F2A588B712}" dt="2026-01-28T14:42:27.902" v="299" actId="255"/>
          <ac:spMkLst>
            <pc:docMk/>
            <pc:sldMk cId="2693937622" sldId="2134593469"/>
            <ac:spMk id="4" creationId="{DE99A0DD-B4C1-7AD8-5FA0-D8A5D01CB4F3}"/>
          </ac:spMkLst>
        </pc:spChg>
        <pc:spChg chg="mod">
          <ac:chgData name="Sylvina Clemons" userId="f7cf24bf-037f-452d-accd-9d2c9ca78620" providerId="ADAL" clId="{A46CED65-F74E-4802-97F8-59F2A588B712}" dt="2026-01-28T14:43:50.560" v="313" actId="1076"/>
          <ac:spMkLst>
            <pc:docMk/>
            <pc:sldMk cId="2693937622" sldId="2134593469"/>
            <ac:spMk id="9" creationId="{D81B7B9E-6E33-0CB4-28D1-243A1AC8C0C3}"/>
          </ac:spMkLst>
        </pc:spChg>
        <pc:spChg chg="mod">
          <ac:chgData name="Sylvina Clemons" userId="f7cf24bf-037f-452d-accd-9d2c9ca78620" providerId="ADAL" clId="{A46CED65-F74E-4802-97F8-59F2A588B712}" dt="2026-01-28T14:43:45.584" v="312" actId="1076"/>
          <ac:spMkLst>
            <pc:docMk/>
            <pc:sldMk cId="2693937622" sldId="2134593469"/>
            <ac:spMk id="12" creationId="{082BFA55-9D2C-D70F-34D2-C4B89F682018}"/>
          </ac:spMkLst>
        </pc:spChg>
        <pc:spChg chg="mod">
          <ac:chgData name="Sylvina Clemons" userId="f7cf24bf-037f-452d-accd-9d2c9ca78620" providerId="ADAL" clId="{A46CED65-F74E-4802-97F8-59F2A588B712}" dt="2026-01-28T14:43:45.584" v="312" actId="1076"/>
          <ac:spMkLst>
            <pc:docMk/>
            <pc:sldMk cId="2693937622" sldId="2134593469"/>
            <ac:spMk id="13" creationId="{B7E1A174-EF66-749A-25A1-E7A9BA689CD4}"/>
          </ac:spMkLst>
        </pc:spChg>
        <pc:picChg chg="mod">
          <ac:chgData name="Sylvina Clemons" userId="f7cf24bf-037f-452d-accd-9d2c9ca78620" providerId="ADAL" clId="{A46CED65-F74E-4802-97F8-59F2A588B712}" dt="2026-01-28T14:43:45.584" v="312" actId="1076"/>
          <ac:picMkLst>
            <pc:docMk/>
            <pc:sldMk cId="2693937622" sldId="2134593469"/>
            <ac:picMk id="7" creationId="{55B61A22-5D86-E402-C51F-781887276C65}"/>
          </ac:picMkLst>
        </pc:picChg>
        <pc:picChg chg="mod">
          <ac:chgData name="Sylvina Clemons" userId="f7cf24bf-037f-452d-accd-9d2c9ca78620" providerId="ADAL" clId="{A46CED65-F74E-4802-97F8-59F2A588B712}" dt="2026-01-28T14:43:45.584" v="312" actId="1076"/>
          <ac:picMkLst>
            <pc:docMk/>
            <pc:sldMk cId="2693937622" sldId="2134593469"/>
            <ac:picMk id="11" creationId="{95CF15FC-B1BD-DB3F-713C-FCF14A2F6110}"/>
          </ac:picMkLst>
        </pc:picChg>
      </pc:sldChg>
      <pc:sldChg chg="modSp add del mod setBg">
        <pc:chgData name="Sylvina Clemons" userId="f7cf24bf-037f-452d-accd-9d2c9ca78620" providerId="ADAL" clId="{A46CED65-F74E-4802-97F8-59F2A588B712}" dt="2026-01-28T14:45:51.832" v="373" actId="1076"/>
        <pc:sldMkLst>
          <pc:docMk/>
          <pc:sldMk cId="347414325" sldId="2134593470"/>
        </pc:sldMkLst>
        <pc:spChg chg="mod">
          <ac:chgData name="Sylvina Clemons" userId="f7cf24bf-037f-452d-accd-9d2c9ca78620" providerId="ADAL" clId="{A46CED65-F74E-4802-97F8-59F2A588B712}" dt="2026-01-28T14:44:46.327" v="336" actId="1076"/>
          <ac:spMkLst>
            <pc:docMk/>
            <pc:sldMk cId="347414325" sldId="2134593470"/>
            <ac:spMk id="4" creationId="{DE99A0DD-B4C1-7AD8-5FA0-D8A5D01CB4F3}"/>
          </ac:spMkLst>
        </pc:spChg>
        <pc:spChg chg="mod">
          <ac:chgData name="Sylvina Clemons" userId="f7cf24bf-037f-452d-accd-9d2c9ca78620" providerId="ADAL" clId="{A46CED65-F74E-4802-97F8-59F2A588B712}" dt="2026-01-28T14:45:51.832" v="373" actId="1076"/>
          <ac:spMkLst>
            <pc:docMk/>
            <pc:sldMk cId="347414325" sldId="2134593470"/>
            <ac:spMk id="15" creationId="{696F075F-EE68-C2D1-0197-21CED934051B}"/>
          </ac:spMkLst>
        </pc:spChg>
        <pc:picChg chg="mod">
          <ac:chgData name="Sylvina Clemons" userId="f7cf24bf-037f-452d-accd-9d2c9ca78620" providerId="ADAL" clId="{A46CED65-F74E-4802-97F8-59F2A588B712}" dt="2026-01-28T14:45:19.011" v="365" actId="1036"/>
          <ac:picMkLst>
            <pc:docMk/>
            <pc:sldMk cId="347414325" sldId="2134593470"/>
            <ac:picMk id="3" creationId="{E2434316-F0C1-44AD-8E34-9C33D9D823AD}"/>
          </ac:picMkLst>
        </pc:picChg>
        <pc:picChg chg="mod">
          <ac:chgData name="Sylvina Clemons" userId="f7cf24bf-037f-452d-accd-9d2c9ca78620" providerId="ADAL" clId="{A46CED65-F74E-4802-97F8-59F2A588B712}" dt="2026-01-28T14:45:01.947" v="340" actId="1037"/>
          <ac:picMkLst>
            <pc:docMk/>
            <pc:sldMk cId="347414325" sldId="2134593470"/>
            <ac:picMk id="6" creationId="{D9E650A6-F90B-FF8E-6051-784A066C69B5}"/>
          </ac:picMkLst>
        </pc:picChg>
        <pc:picChg chg="mod">
          <ac:chgData name="Sylvina Clemons" userId="f7cf24bf-037f-452d-accd-9d2c9ca78620" providerId="ADAL" clId="{A46CED65-F74E-4802-97F8-59F2A588B712}" dt="2026-01-28T14:44:22.103" v="319" actId="1076"/>
          <ac:picMkLst>
            <pc:docMk/>
            <pc:sldMk cId="347414325" sldId="2134593470"/>
            <ac:picMk id="7" creationId="{55B61A22-5D86-E402-C51F-781887276C65}"/>
          </ac:picMkLst>
        </pc:picChg>
        <pc:picChg chg="mod">
          <ac:chgData name="Sylvina Clemons" userId="f7cf24bf-037f-452d-accd-9d2c9ca78620" providerId="ADAL" clId="{A46CED65-F74E-4802-97F8-59F2A588B712}" dt="2026-01-28T14:45:06.001" v="347" actId="1038"/>
          <ac:picMkLst>
            <pc:docMk/>
            <pc:sldMk cId="347414325" sldId="2134593470"/>
            <ac:picMk id="8" creationId="{E965B96E-0ADE-6722-2B18-20EA4CA5E395}"/>
          </ac:picMkLst>
        </pc:picChg>
        <pc:picChg chg="mod">
          <ac:chgData name="Sylvina Clemons" userId="f7cf24bf-037f-452d-accd-9d2c9ca78620" providerId="ADAL" clId="{A46CED65-F74E-4802-97F8-59F2A588B712}" dt="2026-01-28T14:45:23.559" v="368" actId="1035"/>
          <ac:picMkLst>
            <pc:docMk/>
            <pc:sldMk cId="347414325" sldId="2134593470"/>
            <ac:picMk id="10" creationId="{7202F548-BA5F-6380-7BB9-0223A6FD42B7}"/>
          </ac:picMkLst>
        </pc:picChg>
      </pc:sldChg>
      <pc:sldChg chg="modSp add del mod setBg">
        <pc:chgData name="Sylvina Clemons" userId="f7cf24bf-037f-452d-accd-9d2c9ca78620" providerId="ADAL" clId="{A46CED65-F74E-4802-97F8-59F2A588B712}" dt="2026-01-28T14:46:58.852" v="393" actId="1035"/>
        <pc:sldMkLst>
          <pc:docMk/>
          <pc:sldMk cId="2286311016" sldId="2134593471"/>
        </pc:sldMkLst>
        <pc:spChg chg="mod">
          <ac:chgData name="Sylvina Clemons" userId="f7cf24bf-037f-452d-accd-9d2c9ca78620" providerId="ADAL" clId="{A46CED65-F74E-4802-97F8-59F2A588B712}" dt="2026-01-28T14:46:15.681" v="378" actId="255"/>
          <ac:spMkLst>
            <pc:docMk/>
            <pc:sldMk cId="2286311016" sldId="2134593471"/>
            <ac:spMk id="4" creationId="{DE99A0DD-B4C1-7AD8-5FA0-D8A5D01CB4F3}"/>
          </ac:spMkLst>
        </pc:spChg>
        <pc:spChg chg="mod">
          <ac:chgData name="Sylvina Clemons" userId="f7cf24bf-037f-452d-accd-9d2c9ca78620" providerId="ADAL" clId="{A46CED65-F74E-4802-97F8-59F2A588B712}" dt="2026-01-28T14:46:44.389" v="381" actId="14100"/>
          <ac:spMkLst>
            <pc:docMk/>
            <pc:sldMk cId="2286311016" sldId="2134593471"/>
            <ac:spMk id="11" creationId="{F0D768F7-2D27-0E9F-DF32-58EC70B23708}"/>
          </ac:spMkLst>
        </pc:spChg>
        <pc:picChg chg="mod">
          <ac:chgData name="Sylvina Clemons" userId="f7cf24bf-037f-452d-accd-9d2c9ca78620" providerId="ADAL" clId="{A46CED65-F74E-4802-97F8-59F2A588B712}" dt="2026-01-28T14:46:06.799" v="376" actId="1076"/>
          <ac:picMkLst>
            <pc:docMk/>
            <pc:sldMk cId="2286311016" sldId="2134593471"/>
            <ac:picMk id="9" creationId="{8BDABBE6-8105-8246-2251-206A2E5EB21B}"/>
          </ac:picMkLst>
        </pc:picChg>
        <pc:picChg chg="mod">
          <ac:chgData name="Sylvina Clemons" userId="f7cf24bf-037f-452d-accd-9d2c9ca78620" providerId="ADAL" clId="{A46CED65-F74E-4802-97F8-59F2A588B712}" dt="2026-01-28T14:46:58.852" v="393" actId="1035"/>
          <ac:picMkLst>
            <pc:docMk/>
            <pc:sldMk cId="2286311016" sldId="2134593471"/>
            <ac:picMk id="13" creationId="{176E16F3-35EB-488C-33D2-03A3AD0D8AEB}"/>
          </ac:picMkLst>
        </pc:picChg>
        <pc:picChg chg="mod">
          <ac:chgData name="Sylvina Clemons" userId="f7cf24bf-037f-452d-accd-9d2c9ca78620" providerId="ADAL" clId="{A46CED65-F74E-4802-97F8-59F2A588B712}" dt="2026-01-28T14:46:58.852" v="393" actId="1035"/>
          <ac:picMkLst>
            <pc:docMk/>
            <pc:sldMk cId="2286311016" sldId="2134593471"/>
            <ac:picMk id="17" creationId="{10A45590-DC12-B0AD-BD8B-7775B1EC11BA}"/>
          </ac:picMkLst>
        </pc:picChg>
      </pc:sldChg>
      <pc:sldChg chg="modSp add del mod setBg">
        <pc:chgData name="Sylvina Clemons" userId="f7cf24bf-037f-452d-accd-9d2c9ca78620" providerId="ADAL" clId="{A46CED65-F74E-4802-97F8-59F2A588B712}" dt="2026-01-28T14:49:34.657" v="448" actId="1035"/>
        <pc:sldMkLst>
          <pc:docMk/>
          <pc:sldMk cId="1786723264" sldId="2134593472"/>
        </pc:sldMkLst>
        <pc:spChg chg="mod">
          <ac:chgData name="Sylvina Clemons" userId="f7cf24bf-037f-452d-accd-9d2c9ca78620" providerId="ADAL" clId="{A46CED65-F74E-4802-97F8-59F2A588B712}" dt="2026-01-28T14:49:34.657" v="448" actId="1035"/>
          <ac:spMkLst>
            <pc:docMk/>
            <pc:sldMk cId="1786723264" sldId="2134593472"/>
            <ac:spMk id="6" creationId="{8AA1E95B-7457-6DE6-F5A3-30C741B59D4D}"/>
          </ac:spMkLst>
        </pc:spChg>
        <pc:spChg chg="mod">
          <ac:chgData name="Sylvina Clemons" userId="f7cf24bf-037f-452d-accd-9d2c9ca78620" providerId="ADAL" clId="{A46CED65-F74E-4802-97F8-59F2A588B712}" dt="2026-01-28T14:49:02.703" v="438" actId="1076"/>
          <ac:spMkLst>
            <pc:docMk/>
            <pc:sldMk cId="1786723264" sldId="2134593472"/>
            <ac:spMk id="9" creationId="{D81B7B9E-6E33-0CB4-28D1-243A1AC8C0C3}"/>
          </ac:spMkLst>
        </pc:spChg>
        <pc:spChg chg="mod">
          <ac:chgData name="Sylvina Clemons" userId="f7cf24bf-037f-452d-accd-9d2c9ca78620" providerId="ADAL" clId="{A46CED65-F74E-4802-97F8-59F2A588B712}" dt="2026-01-28T14:49:26.553" v="447" actId="1036"/>
          <ac:spMkLst>
            <pc:docMk/>
            <pc:sldMk cId="1786723264" sldId="2134593472"/>
            <ac:spMk id="10" creationId="{4E7CAB30-D875-33D2-B714-44BCE8970D73}"/>
          </ac:spMkLst>
        </pc:spChg>
        <pc:spChg chg="mod">
          <ac:chgData name="Sylvina Clemons" userId="f7cf24bf-037f-452d-accd-9d2c9ca78620" providerId="ADAL" clId="{A46CED65-F74E-4802-97F8-59F2A588B712}" dt="2026-01-28T14:49:02.703" v="438" actId="1076"/>
          <ac:spMkLst>
            <pc:docMk/>
            <pc:sldMk cId="1786723264" sldId="2134593472"/>
            <ac:spMk id="12" creationId="{082BFA55-9D2C-D70F-34D2-C4B89F682018}"/>
          </ac:spMkLst>
        </pc:spChg>
        <pc:spChg chg="mod">
          <ac:chgData name="Sylvina Clemons" userId="f7cf24bf-037f-452d-accd-9d2c9ca78620" providerId="ADAL" clId="{A46CED65-F74E-4802-97F8-59F2A588B712}" dt="2026-01-28T14:49:02.703" v="438" actId="1076"/>
          <ac:spMkLst>
            <pc:docMk/>
            <pc:sldMk cId="1786723264" sldId="2134593472"/>
            <ac:spMk id="13" creationId="{B7E1A174-EF66-749A-25A1-E7A9BA689CD4}"/>
          </ac:spMkLst>
        </pc:spChg>
        <pc:spChg chg="mod">
          <ac:chgData name="Sylvina Clemons" userId="f7cf24bf-037f-452d-accd-9d2c9ca78620" providerId="ADAL" clId="{A46CED65-F74E-4802-97F8-59F2A588B712}" dt="2026-01-28T14:49:20.558" v="443" actId="403"/>
          <ac:spMkLst>
            <pc:docMk/>
            <pc:sldMk cId="1786723264" sldId="2134593472"/>
            <ac:spMk id="18" creationId="{EC230288-214F-BF0F-5E8B-05B015FE4A6C}"/>
          </ac:spMkLst>
        </pc:spChg>
        <pc:spChg chg="mod">
          <ac:chgData name="Sylvina Clemons" userId="f7cf24bf-037f-452d-accd-9d2c9ca78620" providerId="ADAL" clId="{A46CED65-F74E-4802-97F8-59F2A588B712}" dt="2026-01-28T14:49:20.558" v="443" actId="403"/>
          <ac:spMkLst>
            <pc:docMk/>
            <pc:sldMk cId="1786723264" sldId="2134593472"/>
            <ac:spMk id="20" creationId="{29E65575-62F3-1517-F6D7-0C15016AA544}"/>
          </ac:spMkLst>
        </pc:spChg>
        <pc:picChg chg="mod">
          <ac:chgData name="Sylvina Clemons" userId="f7cf24bf-037f-452d-accd-9d2c9ca78620" providerId="ADAL" clId="{A46CED65-F74E-4802-97F8-59F2A588B712}" dt="2026-01-28T14:47:18.110" v="408" actId="1035"/>
          <ac:picMkLst>
            <pc:docMk/>
            <pc:sldMk cId="1786723264" sldId="2134593472"/>
            <ac:picMk id="7" creationId="{55B61A22-5D86-E402-C51F-781887276C65}"/>
          </ac:picMkLst>
        </pc:picChg>
        <pc:picChg chg="mod">
          <ac:chgData name="Sylvina Clemons" userId="f7cf24bf-037f-452d-accd-9d2c9ca78620" providerId="ADAL" clId="{A46CED65-F74E-4802-97F8-59F2A588B712}" dt="2026-01-28T14:48:33.584" v="435" actId="1076"/>
          <ac:picMkLst>
            <pc:docMk/>
            <pc:sldMk cId="1786723264" sldId="2134593472"/>
            <ac:picMk id="14" creationId="{66FE3D16-D585-18CB-1BB5-174C94199E99}"/>
          </ac:picMkLst>
        </pc:picChg>
      </pc:sldChg>
      <pc:sldMasterChg chg="modSp delSldLayout modSldLayout">
        <pc:chgData name="Sylvina Clemons" userId="f7cf24bf-037f-452d-accd-9d2c9ca78620" providerId="ADAL" clId="{A46CED65-F74E-4802-97F8-59F2A588B712}" dt="2026-01-28T14:55:38.299" v="534" actId="47"/>
        <pc:sldMasterMkLst>
          <pc:docMk/>
          <pc:sldMasterMk cId="3211091060" sldId="2147483879"/>
        </pc:sldMasterMkLst>
        <pc:spChg chg="mod">
          <ac:chgData name="Sylvina Clemons" userId="f7cf24bf-037f-452d-accd-9d2c9ca78620" providerId="ADAL" clId="{A46CED65-F74E-4802-97F8-59F2A588B712}" dt="2026-01-27T10:02:38.358" v="35"/>
          <ac:spMkLst>
            <pc:docMk/>
            <pc:sldMasterMk cId="3211091060" sldId="2147483879"/>
            <ac:spMk id="4" creationId="{7636FA23-BE9C-1668-BC5B-B3977BB85409}"/>
          </ac:spMkLst>
        </pc:spChg>
        <pc:spChg chg="mod">
          <ac:chgData name="Sylvina Clemons" userId="f7cf24bf-037f-452d-accd-9d2c9ca78620" providerId="ADAL" clId="{A46CED65-F74E-4802-97F8-59F2A588B712}" dt="2026-01-27T10:02:38.358" v="35"/>
          <ac:spMkLst>
            <pc:docMk/>
            <pc:sldMasterMk cId="3211091060" sldId="2147483879"/>
            <ac:spMk id="5" creationId="{0358FE10-8021-BF31-0CA5-096C51CDDD61}"/>
          </ac:spMkLst>
        </pc:spChg>
        <pc:spChg chg="mod">
          <ac:chgData name="Sylvina Clemons" userId="f7cf24bf-037f-452d-accd-9d2c9ca78620" providerId="ADAL" clId="{A46CED65-F74E-4802-97F8-59F2A588B712}" dt="2026-01-27T10:02:38.358" v="35"/>
          <ac:spMkLst>
            <pc:docMk/>
            <pc:sldMasterMk cId="3211091060" sldId="2147483879"/>
            <ac:spMk id="6" creationId="{2BF61C19-B311-5355-B647-78DBC07A9C98}"/>
          </ac:spMkLst>
        </pc:spChg>
        <pc:spChg chg="mod">
          <ac:chgData name="Sylvina Clemons" userId="f7cf24bf-037f-452d-accd-9d2c9ca78620" providerId="ADAL" clId="{A46CED65-F74E-4802-97F8-59F2A588B712}" dt="2026-01-27T10:02:38.358" v="35"/>
          <ac:spMkLst>
            <pc:docMk/>
            <pc:sldMasterMk cId="3211091060" sldId="2147483879"/>
            <ac:spMk id="1026" creationId="{55A72B45-1E6D-2016-40D3-3D41F1311394}"/>
          </ac:spMkLst>
        </pc:spChg>
        <pc:spChg chg="mod">
          <ac:chgData name="Sylvina Clemons" userId="f7cf24bf-037f-452d-accd-9d2c9ca78620" providerId="ADAL" clId="{A46CED65-F74E-4802-97F8-59F2A588B712}" dt="2026-01-27T10:02:38.358" v="35"/>
          <ac:spMkLst>
            <pc:docMk/>
            <pc:sldMasterMk cId="3211091060" sldId="2147483879"/>
            <ac:spMk id="1027" creationId="{52612A0A-ED73-6DD8-3BB5-0CB9D05D482E}"/>
          </ac:spMkLst>
        </pc:spChg>
        <pc:sldLayoutChg chg="modSp">
          <pc:chgData name="Sylvina Clemons" userId="f7cf24bf-037f-452d-accd-9d2c9ca78620" providerId="ADAL" clId="{A46CED65-F74E-4802-97F8-59F2A588B712}" dt="2026-01-27T10:02:38.358" v="35"/>
          <pc:sldLayoutMkLst>
            <pc:docMk/>
            <pc:sldMasterMk cId="3211091060" sldId="2147483879"/>
            <pc:sldLayoutMk cId="866644322" sldId="2147483880"/>
          </pc:sldLayoutMkLst>
          <pc:spChg chg="mod">
            <ac:chgData name="Sylvina Clemons" userId="f7cf24bf-037f-452d-accd-9d2c9ca78620" providerId="ADAL" clId="{A46CED65-F74E-4802-97F8-59F2A588B712}" dt="2026-01-27T10:02:38.358" v="35"/>
            <ac:spMkLst>
              <pc:docMk/>
              <pc:sldMasterMk cId="3211091060" sldId="2147483879"/>
              <pc:sldLayoutMk cId="866644322" sldId="2147483880"/>
              <ac:spMk id="2" creationId="{00000000-0000-0000-0000-000000000000}"/>
            </ac:spMkLst>
          </pc:spChg>
          <pc:spChg chg="mod">
            <ac:chgData name="Sylvina Clemons" userId="f7cf24bf-037f-452d-accd-9d2c9ca78620" providerId="ADAL" clId="{A46CED65-F74E-4802-97F8-59F2A588B712}" dt="2026-01-27T10:02:38.358" v="35"/>
            <ac:spMkLst>
              <pc:docMk/>
              <pc:sldMasterMk cId="3211091060" sldId="2147483879"/>
              <pc:sldLayoutMk cId="866644322" sldId="2147483880"/>
              <ac:spMk id="3"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3211091060" sldId="2147483879"/>
            <pc:sldLayoutMk cId="1108548215" sldId="2147483881"/>
          </pc:sldLayoutMkLst>
          <pc:spChg chg="mod">
            <ac:chgData name="Sylvina Clemons" userId="f7cf24bf-037f-452d-accd-9d2c9ca78620" providerId="ADAL" clId="{A46CED65-F74E-4802-97F8-59F2A588B712}" dt="2026-01-27T10:02:38.358" v="35"/>
            <ac:spMkLst>
              <pc:docMk/>
              <pc:sldMasterMk cId="3211091060" sldId="2147483879"/>
              <pc:sldLayoutMk cId="1108548215" sldId="2147483881"/>
              <ac:spMk id="3" creationId="{00000000-0000-0000-0000-000000000000}"/>
            </ac:spMkLst>
          </pc:spChg>
          <pc:spChg chg="mod">
            <ac:chgData name="Sylvina Clemons" userId="f7cf24bf-037f-452d-accd-9d2c9ca78620" providerId="ADAL" clId="{A46CED65-F74E-4802-97F8-59F2A588B712}" dt="2026-01-27T10:02:38.358" v="35"/>
            <ac:spMkLst>
              <pc:docMk/>
              <pc:sldMasterMk cId="3211091060" sldId="2147483879"/>
              <pc:sldLayoutMk cId="1108548215" sldId="2147483881"/>
              <ac:spMk id="8" creationId="{00000000-0000-0000-0000-000000000000}"/>
            </ac:spMkLst>
          </pc:spChg>
        </pc:sldLayoutChg>
      </pc:sldMasterChg>
      <pc:sldMasterChg chg="modSp modSldLayout">
        <pc:chgData name="Sylvina Clemons" userId="f7cf24bf-037f-452d-accd-9d2c9ca78620" providerId="ADAL" clId="{A46CED65-F74E-4802-97F8-59F2A588B712}" dt="2026-01-27T10:02:38.358" v="35"/>
        <pc:sldMasterMkLst>
          <pc:docMk/>
          <pc:sldMasterMk cId="754838375" sldId="2147483882"/>
        </pc:sldMasterMkLst>
        <pc:spChg chg="mod">
          <ac:chgData name="Sylvina Clemons" userId="f7cf24bf-037f-452d-accd-9d2c9ca78620" providerId="ADAL" clId="{A46CED65-F74E-4802-97F8-59F2A588B712}" dt="2026-01-27T10:02:38.358" v="35"/>
          <ac:spMkLst>
            <pc:docMk/>
            <pc:sldMasterMk cId="754838375" sldId="2147483882"/>
            <ac:spMk id="2"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ac:spMk id="3"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ac:spMk id="4"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ac:spMk id="5"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ac:spMk id="6"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ac:spMk id="7" creationId="{00000000-0000-0000-0000-000000000000}"/>
          </ac:spMkLst>
        </pc:spChg>
        <pc:sldLayoutChg chg="modSp">
          <pc:chgData name="Sylvina Clemons" userId="f7cf24bf-037f-452d-accd-9d2c9ca78620" providerId="ADAL" clId="{A46CED65-F74E-4802-97F8-59F2A588B712}" dt="2026-01-27T10:02:38.358" v="35"/>
          <pc:sldLayoutMkLst>
            <pc:docMk/>
            <pc:sldMasterMk cId="754838375" sldId="2147483882"/>
            <pc:sldLayoutMk cId="480592132" sldId="2147483883"/>
          </pc:sldLayoutMkLst>
          <pc:spChg chg="mod">
            <ac:chgData name="Sylvina Clemons" userId="f7cf24bf-037f-452d-accd-9d2c9ca78620" providerId="ADAL" clId="{A46CED65-F74E-4802-97F8-59F2A588B712}" dt="2026-01-27T10:02:38.358" v="35"/>
            <ac:spMkLst>
              <pc:docMk/>
              <pc:sldMasterMk cId="754838375" sldId="2147483882"/>
              <pc:sldLayoutMk cId="480592132" sldId="2147483883"/>
              <ac:spMk id="2"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pc:sldLayoutMk cId="480592132" sldId="2147483883"/>
              <ac:spMk id="3"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pc:sldLayoutMk cId="480592132" sldId="2147483883"/>
              <ac:spMk id="7" creationId="{00000000-0000-0000-0000-000000000000}"/>
            </ac:spMkLst>
          </pc:spChg>
          <pc:cxnChg chg="mod">
            <ac:chgData name="Sylvina Clemons" userId="f7cf24bf-037f-452d-accd-9d2c9ca78620" providerId="ADAL" clId="{A46CED65-F74E-4802-97F8-59F2A588B712}" dt="2026-01-27T10:02:38.358" v="35"/>
            <ac:cxnSpMkLst>
              <pc:docMk/>
              <pc:sldMasterMk cId="754838375" sldId="2147483882"/>
              <pc:sldLayoutMk cId="480592132" sldId="2147483883"/>
              <ac:cxnSpMk id="8" creationId="{00000000-0000-0000-0000-000000000000}"/>
            </ac:cxnSpMkLst>
          </pc:cxnChg>
        </pc:sldLayoutChg>
        <pc:sldLayoutChg chg="modSp">
          <pc:chgData name="Sylvina Clemons" userId="f7cf24bf-037f-452d-accd-9d2c9ca78620" providerId="ADAL" clId="{A46CED65-F74E-4802-97F8-59F2A588B712}" dt="2026-01-27T10:02:38.358" v="35"/>
          <pc:sldLayoutMkLst>
            <pc:docMk/>
            <pc:sldMasterMk cId="754838375" sldId="2147483882"/>
            <pc:sldLayoutMk cId="3754525641" sldId="2147483885"/>
          </pc:sldLayoutMkLst>
          <pc:spChg chg="mod">
            <ac:chgData name="Sylvina Clemons" userId="f7cf24bf-037f-452d-accd-9d2c9ca78620" providerId="ADAL" clId="{A46CED65-F74E-4802-97F8-59F2A588B712}" dt="2026-01-27T10:02:38.358" v="35"/>
            <ac:spMkLst>
              <pc:docMk/>
              <pc:sldMasterMk cId="754838375" sldId="2147483882"/>
              <pc:sldLayoutMk cId="3754525641" sldId="2147483885"/>
              <ac:spMk id="2"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pc:sldLayoutMk cId="3754525641" sldId="2147483885"/>
              <ac:spMk id="3" creationId="{00000000-0000-0000-0000-000000000000}"/>
            </ac:spMkLst>
          </pc:spChg>
          <pc:cxnChg chg="mod">
            <ac:chgData name="Sylvina Clemons" userId="f7cf24bf-037f-452d-accd-9d2c9ca78620" providerId="ADAL" clId="{A46CED65-F74E-4802-97F8-59F2A588B712}" dt="2026-01-27T10:02:38.358" v="35"/>
            <ac:cxnSpMkLst>
              <pc:docMk/>
              <pc:sldMasterMk cId="754838375" sldId="2147483882"/>
              <pc:sldLayoutMk cId="3754525641" sldId="2147483885"/>
              <ac:cxnSpMk id="7" creationId="{00000000-0000-0000-0000-000000000000}"/>
            </ac:cxnSpMkLst>
          </pc:cxnChg>
        </pc:sldLayoutChg>
        <pc:sldLayoutChg chg="modSp">
          <pc:chgData name="Sylvina Clemons" userId="f7cf24bf-037f-452d-accd-9d2c9ca78620" providerId="ADAL" clId="{A46CED65-F74E-4802-97F8-59F2A588B712}" dt="2026-01-27T10:02:38.358" v="35"/>
          <pc:sldLayoutMkLst>
            <pc:docMk/>
            <pc:sldMasterMk cId="754838375" sldId="2147483882"/>
            <pc:sldLayoutMk cId="60026511" sldId="2147483886"/>
          </pc:sldLayoutMkLst>
          <pc:spChg chg="mod">
            <ac:chgData name="Sylvina Clemons" userId="f7cf24bf-037f-452d-accd-9d2c9ca78620" providerId="ADAL" clId="{A46CED65-F74E-4802-97F8-59F2A588B712}" dt="2026-01-27T10:02:38.358" v="35"/>
            <ac:spMkLst>
              <pc:docMk/>
              <pc:sldMasterMk cId="754838375" sldId="2147483882"/>
              <pc:sldLayoutMk cId="60026511" sldId="2147483886"/>
              <ac:spMk id="3"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pc:sldLayoutMk cId="60026511" sldId="2147483886"/>
              <ac:spMk id="4"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754838375" sldId="2147483882"/>
            <pc:sldLayoutMk cId="2001939811" sldId="2147483887"/>
          </pc:sldLayoutMkLst>
          <pc:spChg chg="mod">
            <ac:chgData name="Sylvina Clemons" userId="f7cf24bf-037f-452d-accd-9d2c9ca78620" providerId="ADAL" clId="{A46CED65-F74E-4802-97F8-59F2A588B712}" dt="2026-01-27T10:02:38.358" v="35"/>
            <ac:spMkLst>
              <pc:docMk/>
              <pc:sldMasterMk cId="754838375" sldId="2147483882"/>
              <pc:sldLayoutMk cId="2001939811" sldId="2147483887"/>
              <ac:spMk id="3"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pc:sldLayoutMk cId="2001939811" sldId="2147483887"/>
              <ac:spMk id="4"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pc:sldLayoutMk cId="2001939811" sldId="2147483887"/>
              <ac:spMk id="5"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pc:sldLayoutMk cId="2001939811" sldId="2147483887"/>
              <ac:spMk id="6"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754838375" sldId="2147483882"/>
            <pc:sldLayoutMk cId="3849081458" sldId="2147483890"/>
          </pc:sldLayoutMkLst>
          <pc:spChg chg="mod">
            <ac:chgData name="Sylvina Clemons" userId="f7cf24bf-037f-452d-accd-9d2c9ca78620" providerId="ADAL" clId="{A46CED65-F74E-4802-97F8-59F2A588B712}" dt="2026-01-27T10:02:38.358" v="35"/>
            <ac:spMkLst>
              <pc:docMk/>
              <pc:sldMasterMk cId="754838375" sldId="2147483882"/>
              <pc:sldLayoutMk cId="3849081458" sldId="2147483890"/>
              <ac:spMk id="2"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pc:sldLayoutMk cId="3849081458" sldId="2147483890"/>
              <ac:spMk id="3"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pc:sldLayoutMk cId="3849081458" sldId="2147483890"/>
              <ac:spMk id="4"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754838375" sldId="2147483882"/>
            <pc:sldLayoutMk cId="469450911" sldId="2147483891"/>
          </pc:sldLayoutMkLst>
          <pc:spChg chg="mod">
            <ac:chgData name="Sylvina Clemons" userId="f7cf24bf-037f-452d-accd-9d2c9ca78620" providerId="ADAL" clId="{A46CED65-F74E-4802-97F8-59F2A588B712}" dt="2026-01-27T10:02:38.358" v="35"/>
            <ac:spMkLst>
              <pc:docMk/>
              <pc:sldMasterMk cId="754838375" sldId="2147483882"/>
              <pc:sldLayoutMk cId="469450911" sldId="2147483891"/>
              <ac:spMk id="2"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pc:sldLayoutMk cId="469450911" sldId="2147483891"/>
              <ac:spMk id="3"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pc:sldLayoutMk cId="469450911" sldId="2147483891"/>
              <ac:spMk id="4"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754838375" sldId="2147483882"/>
            <pc:sldLayoutMk cId="3417397926" sldId="2147483893"/>
          </pc:sldLayoutMkLst>
          <pc:spChg chg="mod">
            <ac:chgData name="Sylvina Clemons" userId="f7cf24bf-037f-452d-accd-9d2c9ca78620" providerId="ADAL" clId="{A46CED65-F74E-4802-97F8-59F2A588B712}" dt="2026-01-27T10:02:38.358" v="35"/>
            <ac:spMkLst>
              <pc:docMk/>
              <pc:sldMasterMk cId="754838375" sldId="2147483882"/>
              <pc:sldLayoutMk cId="3417397926" sldId="2147483893"/>
              <ac:spMk id="2" creationId="{00000000-0000-0000-0000-000000000000}"/>
            </ac:spMkLst>
          </pc:spChg>
          <pc:spChg chg="mod">
            <ac:chgData name="Sylvina Clemons" userId="f7cf24bf-037f-452d-accd-9d2c9ca78620" providerId="ADAL" clId="{A46CED65-F74E-4802-97F8-59F2A588B712}" dt="2026-01-27T10:02:38.358" v="35"/>
            <ac:spMkLst>
              <pc:docMk/>
              <pc:sldMasterMk cId="754838375" sldId="2147483882"/>
              <pc:sldLayoutMk cId="3417397926" sldId="2147483893"/>
              <ac:spMk id="3" creationId="{00000000-0000-0000-0000-000000000000}"/>
            </ac:spMkLst>
          </pc:spChg>
        </pc:sldLayoutChg>
      </pc:sldMasterChg>
      <pc:sldMasterChg chg="modSp modSldLayout">
        <pc:chgData name="Sylvina Clemons" userId="f7cf24bf-037f-452d-accd-9d2c9ca78620" providerId="ADAL" clId="{A46CED65-F74E-4802-97F8-59F2A588B712}" dt="2026-01-27T10:02:38.358" v="35"/>
        <pc:sldMasterMkLst>
          <pc:docMk/>
          <pc:sldMasterMk cId="487933418" sldId="2147483894"/>
        </pc:sldMasterMkLst>
        <pc:spChg chg="mod">
          <ac:chgData name="Sylvina Clemons" userId="f7cf24bf-037f-452d-accd-9d2c9ca78620" providerId="ADAL" clId="{A46CED65-F74E-4802-97F8-59F2A588B712}" dt="2026-01-27T10:02:38.358" v="35"/>
          <ac:spMkLst>
            <pc:docMk/>
            <pc:sldMasterMk cId="487933418" sldId="2147483894"/>
            <ac:spMk id="2"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ac:spMk id="3"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ac:spMk id="4"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ac:spMk id="5" creationId="{00000000-0000-0000-0000-000000000000}"/>
          </ac:spMkLst>
        </pc:spChg>
        <pc:spChg chg="mod">
          <ac:chgData name="Sylvina Clemons" userId="f7cf24bf-037f-452d-accd-9d2c9ca78620" providerId="ADAL" clId="{A46CED65-F74E-4802-97F8-59F2A588B712}" dt="2026-01-27T10:02:21.899" v="32"/>
          <ac:spMkLst>
            <pc:docMk/>
            <pc:sldMasterMk cId="487933418" sldId="2147483894"/>
            <ac:spMk id="6" creationId="{00000000-0000-0000-0000-000000000000}"/>
          </ac:spMkLst>
        </pc:spChg>
        <pc:spChg chg="mod">
          <ac:chgData name="Sylvina Clemons" userId="f7cf24bf-037f-452d-accd-9d2c9ca78620" providerId="ADAL" clId="{A46CED65-F74E-4802-97F8-59F2A588B712}" dt="2026-01-27T10:02:21.899" v="32"/>
          <ac:spMkLst>
            <pc:docMk/>
            <pc:sldMasterMk cId="487933418" sldId="2147483894"/>
            <ac:spMk id="22"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ac:spMk id="23"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ac:spMk id="24"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ac:spMk id="25"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ac:spMk id="26"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ac:spMk id="27"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ac:spMk id="28" creationId="{00000000-0000-0000-0000-000000000000}"/>
          </ac:spMkLst>
        </pc:spChg>
        <pc:sldLayoutChg chg="modSp">
          <pc:chgData name="Sylvina Clemons" userId="f7cf24bf-037f-452d-accd-9d2c9ca78620" providerId="ADAL" clId="{A46CED65-F74E-4802-97F8-59F2A588B712}" dt="2026-01-27T10:02:38.358" v="35"/>
          <pc:sldLayoutMkLst>
            <pc:docMk/>
            <pc:sldMasterMk cId="487933418" sldId="2147483894"/>
            <pc:sldLayoutMk cId="4240661593" sldId="2147483895"/>
          </pc:sldLayoutMkLst>
          <pc:spChg chg="mod">
            <ac:chgData name="Sylvina Clemons" userId="f7cf24bf-037f-452d-accd-9d2c9ca78620" providerId="ADAL" clId="{A46CED65-F74E-4802-97F8-59F2A588B712}" dt="2026-01-27T10:02:38.358" v="35"/>
            <ac:spMkLst>
              <pc:docMk/>
              <pc:sldMasterMk cId="487933418" sldId="2147483894"/>
              <pc:sldLayoutMk cId="4240661593" sldId="2147483895"/>
              <ac:spMk id="2"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4240661593" sldId="2147483895"/>
              <ac:spMk id="3"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4240661593" sldId="2147483895"/>
              <ac:spMk id="19"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4240661593" sldId="2147483895"/>
              <ac:spMk id="24"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4240661593" sldId="2147483895"/>
              <ac:spMk id="26"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4240661593" sldId="2147483895"/>
              <ac:spMk id="27"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4240661593" sldId="2147483895"/>
              <ac:spMk id="28"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4240661593" sldId="2147483895"/>
              <ac:spMk id="29"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4240661593" sldId="2147483895"/>
              <ac:spMk id="30"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4240661593" sldId="2147483895"/>
              <ac:spMk id="31"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487933418" sldId="2147483894"/>
            <pc:sldLayoutMk cId="3216103338" sldId="2147483897"/>
          </pc:sldLayoutMkLst>
          <pc:spChg chg="mod">
            <ac:chgData name="Sylvina Clemons" userId="f7cf24bf-037f-452d-accd-9d2c9ca78620" providerId="ADAL" clId="{A46CED65-F74E-4802-97F8-59F2A588B712}" dt="2026-01-27T10:02:38.358" v="35"/>
            <ac:spMkLst>
              <pc:docMk/>
              <pc:sldMasterMk cId="487933418" sldId="2147483894"/>
              <pc:sldLayoutMk cId="3216103338" sldId="2147483897"/>
              <ac:spMk id="2"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3216103338" sldId="2147483897"/>
              <ac:spMk id="3"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487933418" sldId="2147483894"/>
            <pc:sldLayoutMk cId="1384190669" sldId="2147483898"/>
          </pc:sldLayoutMkLst>
          <pc:spChg chg="mod">
            <ac:chgData name="Sylvina Clemons" userId="f7cf24bf-037f-452d-accd-9d2c9ca78620" providerId="ADAL" clId="{A46CED65-F74E-4802-97F8-59F2A588B712}" dt="2026-01-27T10:02:38.358" v="35"/>
            <ac:spMkLst>
              <pc:docMk/>
              <pc:sldMasterMk cId="487933418" sldId="2147483894"/>
              <pc:sldLayoutMk cId="1384190669" sldId="2147483898"/>
              <ac:spMk id="3"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1384190669" sldId="2147483898"/>
              <ac:spMk id="4"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487933418" sldId="2147483894"/>
            <pc:sldLayoutMk cId="1982123104" sldId="2147483899"/>
          </pc:sldLayoutMkLst>
          <pc:spChg chg="mod">
            <ac:chgData name="Sylvina Clemons" userId="f7cf24bf-037f-452d-accd-9d2c9ca78620" providerId="ADAL" clId="{A46CED65-F74E-4802-97F8-59F2A588B712}" dt="2026-01-27T10:02:38.358" v="35"/>
            <ac:spMkLst>
              <pc:docMk/>
              <pc:sldMasterMk cId="487933418" sldId="2147483894"/>
              <pc:sldLayoutMk cId="1982123104" sldId="2147483899"/>
              <ac:spMk id="3"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1982123104" sldId="2147483899"/>
              <ac:spMk id="4"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1982123104" sldId="2147483899"/>
              <ac:spMk id="5"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1982123104" sldId="2147483899"/>
              <ac:spMk id="6"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487933418" sldId="2147483894"/>
            <pc:sldLayoutMk cId="1885349664" sldId="2147483900"/>
          </pc:sldLayoutMkLst>
          <pc:spChg chg="mod">
            <ac:chgData name="Sylvina Clemons" userId="f7cf24bf-037f-452d-accd-9d2c9ca78620" providerId="ADAL" clId="{A46CED65-F74E-4802-97F8-59F2A588B712}" dt="2026-01-27T10:02:38.358" v="35"/>
            <ac:spMkLst>
              <pc:docMk/>
              <pc:sldMasterMk cId="487933418" sldId="2147483894"/>
              <pc:sldLayoutMk cId="1885349664" sldId="2147483900"/>
              <ac:spMk id="2"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487933418" sldId="2147483894"/>
            <pc:sldLayoutMk cId="2404294972" sldId="2147483902"/>
          </pc:sldLayoutMkLst>
          <pc:spChg chg="mod">
            <ac:chgData name="Sylvina Clemons" userId="f7cf24bf-037f-452d-accd-9d2c9ca78620" providerId="ADAL" clId="{A46CED65-F74E-4802-97F8-59F2A588B712}" dt="2026-01-27T10:02:38.358" v="35"/>
            <ac:spMkLst>
              <pc:docMk/>
              <pc:sldMasterMk cId="487933418" sldId="2147483894"/>
              <pc:sldLayoutMk cId="2404294972" sldId="2147483902"/>
              <ac:spMk id="2"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2404294972" sldId="2147483902"/>
              <ac:spMk id="3"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2404294972" sldId="2147483902"/>
              <ac:spMk id="4"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487933418" sldId="2147483894"/>
            <pc:sldLayoutMk cId="2063212206" sldId="2147483903"/>
          </pc:sldLayoutMkLst>
          <pc:spChg chg="mod">
            <ac:chgData name="Sylvina Clemons" userId="f7cf24bf-037f-452d-accd-9d2c9ca78620" providerId="ADAL" clId="{A46CED65-F74E-4802-97F8-59F2A588B712}" dt="2026-01-27T10:02:38.358" v="35"/>
            <ac:spMkLst>
              <pc:docMk/>
              <pc:sldMasterMk cId="487933418" sldId="2147483894"/>
              <pc:sldLayoutMk cId="2063212206" sldId="2147483903"/>
              <ac:spMk id="2"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2063212206" sldId="2147483903"/>
              <ac:spMk id="3"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2063212206" sldId="2147483903"/>
              <ac:spMk id="4"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487933418" sldId="2147483894"/>
            <pc:sldLayoutMk cId="1296784505" sldId="2147483904"/>
          </pc:sldLayoutMkLst>
          <pc:spChg chg="mod">
            <ac:chgData name="Sylvina Clemons" userId="f7cf24bf-037f-452d-accd-9d2c9ca78620" providerId="ADAL" clId="{A46CED65-F74E-4802-97F8-59F2A588B712}" dt="2026-01-27T10:02:38.358" v="35"/>
            <ac:spMkLst>
              <pc:docMk/>
              <pc:sldMasterMk cId="487933418" sldId="2147483894"/>
              <pc:sldLayoutMk cId="1296784505" sldId="2147483904"/>
              <ac:spMk id="2"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1296784505" sldId="2147483904"/>
              <ac:spMk id="3"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487933418" sldId="2147483894"/>
            <pc:sldLayoutMk cId="2802289782" sldId="2147483905"/>
          </pc:sldLayoutMkLst>
          <pc:spChg chg="mod">
            <ac:chgData name="Sylvina Clemons" userId="f7cf24bf-037f-452d-accd-9d2c9ca78620" providerId="ADAL" clId="{A46CED65-F74E-4802-97F8-59F2A588B712}" dt="2026-01-27T10:02:38.358" v="35"/>
            <ac:spMkLst>
              <pc:docMk/>
              <pc:sldMasterMk cId="487933418" sldId="2147483894"/>
              <pc:sldLayoutMk cId="2802289782" sldId="2147483905"/>
              <ac:spMk id="2"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2802289782" sldId="2147483905"/>
              <ac:spMk id="3"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2802289782" sldId="2147483905"/>
              <ac:spMk id="20"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2802289782" sldId="2147483905"/>
              <ac:spMk id="22"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2802289782" sldId="2147483905"/>
              <ac:spMk id="23"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487933418" sldId="2147483894"/>
            <pc:sldLayoutMk cId="779124889" sldId="2147483906"/>
          </pc:sldLayoutMkLst>
          <pc:spChg chg="mod">
            <ac:chgData name="Sylvina Clemons" userId="f7cf24bf-037f-452d-accd-9d2c9ca78620" providerId="ADAL" clId="{A46CED65-F74E-4802-97F8-59F2A588B712}" dt="2026-01-27T10:02:38.358" v="35"/>
            <ac:spMkLst>
              <pc:docMk/>
              <pc:sldMasterMk cId="487933418" sldId="2147483894"/>
              <pc:sldLayoutMk cId="779124889" sldId="2147483906"/>
              <ac:spMk id="2"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779124889" sldId="2147483906"/>
              <ac:spMk id="3"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487933418" sldId="2147483894"/>
            <pc:sldLayoutMk cId="3288410932" sldId="2147483907"/>
          </pc:sldLayoutMkLst>
          <pc:spChg chg="mod">
            <ac:chgData name="Sylvina Clemons" userId="f7cf24bf-037f-452d-accd-9d2c9ca78620" providerId="ADAL" clId="{A46CED65-F74E-4802-97F8-59F2A588B712}" dt="2026-01-27T10:02:38.358" v="35"/>
            <ac:spMkLst>
              <pc:docMk/>
              <pc:sldMasterMk cId="487933418" sldId="2147483894"/>
              <pc:sldLayoutMk cId="3288410932" sldId="2147483907"/>
              <ac:spMk id="2"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3288410932" sldId="2147483907"/>
              <ac:spMk id="3"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3288410932" sldId="2147483907"/>
              <ac:spMk id="23"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3288410932" sldId="2147483907"/>
              <ac:spMk id="24"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3288410932" sldId="2147483907"/>
              <ac:spMk id="25"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487933418" sldId="2147483894"/>
            <pc:sldLayoutMk cId="1562988133" sldId="2147483908"/>
          </pc:sldLayoutMkLst>
          <pc:spChg chg="mod">
            <ac:chgData name="Sylvina Clemons" userId="f7cf24bf-037f-452d-accd-9d2c9ca78620" providerId="ADAL" clId="{A46CED65-F74E-4802-97F8-59F2A588B712}" dt="2026-01-27T10:02:38.358" v="35"/>
            <ac:spMkLst>
              <pc:docMk/>
              <pc:sldMasterMk cId="487933418" sldId="2147483894"/>
              <pc:sldLayoutMk cId="1562988133" sldId="2147483908"/>
              <ac:spMk id="2"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1562988133" sldId="2147483908"/>
              <ac:spMk id="3"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1562988133" sldId="2147483908"/>
              <ac:spMk id="23" creationId="{00000000-0000-0000-0000-000000000000}"/>
            </ac:spMkLst>
          </pc:spChg>
        </pc:sldLayoutChg>
        <pc:sldLayoutChg chg="modSp">
          <pc:chgData name="Sylvina Clemons" userId="f7cf24bf-037f-452d-accd-9d2c9ca78620" providerId="ADAL" clId="{A46CED65-F74E-4802-97F8-59F2A588B712}" dt="2026-01-27T10:02:38.358" v="35"/>
          <pc:sldLayoutMkLst>
            <pc:docMk/>
            <pc:sldMasterMk cId="487933418" sldId="2147483894"/>
            <pc:sldLayoutMk cId="1202886135" sldId="2147483910"/>
          </pc:sldLayoutMkLst>
          <pc:spChg chg="mod">
            <ac:chgData name="Sylvina Clemons" userId="f7cf24bf-037f-452d-accd-9d2c9ca78620" providerId="ADAL" clId="{A46CED65-F74E-4802-97F8-59F2A588B712}" dt="2026-01-27T10:02:38.358" v="35"/>
            <ac:spMkLst>
              <pc:docMk/>
              <pc:sldMasterMk cId="487933418" sldId="2147483894"/>
              <pc:sldLayoutMk cId="1202886135" sldId="2147483910"/>
              <ac:spMk id="2" creationId="{00000000-0000-0000-0000-000000000000}"/>
            </ac:spMkLst>
          </pc:spChg>
          <pc:spChg chg="mod">
            <ac:chgData name="Sylvina Clemons" userId="f7cf24bf-037f-452d-accd-9d2c9ca78620" providerId="ADAL" clId="{A46CED65-F74E-4802-97F8-59F2A588B712}" dt="2026-01-27T10:02:38.358" v="35"/>
            <ac:spMkLst>
              <pc:docMk/>
              <pc:sldMasterMk cId="487933418" sldId="2147483894"/>
              <pc:sldLayoutMk cId="1202886135" sldId="2147483910"/>
              <ac:spMk id="3" creationId="{00000000-0000-0000-0000-000000000000}"/>
            </ac:spMkLst>
          </pc:spChg>
        </pc:sldLayoutChg>
      </pc:sldMasterChg>
      <pc:sldMasterChg chg="modSp modSldLayout">
        <pc:chgData name="Sylvina Clemons" userId="f7cf24bf-037f-452d-accd-9d2c9ca78620" providerId="ADAL" clId="{A46CED65-F74E-4802-97F8-59F2A588B712}" dt="2026-01-27T10:02:38.358" v="35"/>
        <pc:sldMasterMkLst>
          <pc:docMk/>
          <pc:sldMasterMk cId="1622250281" sldId="2147483911"/>
        </pc:sldMasterMkLst>
        <pc:spChg chg="mod">
          <ac:chgData name="Sylvina Clemons" userId="f7cf24bf-037f-452d-accd-9d2c9ca78620" providerId="ADAL" clId="{A46CED65-F74E-4802-97F8-59F2A588B712}" dt="2026-01-27T10:02:38.358" v="35"/>
          <ac:spMkLst>
            <pc:docMk/>
            <pc:sldMasterMk cId="1622250281" sldId="2147483911"/>
            <ac:spMk id="2" creationId="{0B30F7C9-1AC2-5A87-2D01-9878EE08D267}"/>
          </ac:spMkLst>
        </pc:spChg>
        <pc:spChg chg="mod">
          <ac:chgData name="Sylvina Clemons" userId="f7cf24bf-037f-452d-accd-9d2c9ca78620" providerId="ADAL" clId="{A46CED65-F74E-4802-97F8-59F2A588B712}" dt="2026-01-27T10:02:38.358" v="35"/>
          <ac:spMkLst>
            <pc:docMk/>
            <pc:sldMasterMk cId="1622250281" sldId="2147483911"/>
            <ac:spMk id="3" creationId="{D56E22DE-6374-6A5B-66D1-B67937C1FBDE}"/>
          </ac:spMkLst>
        </pc:spChg>
        <pc:spChg chg="mod">
          <ac:chgData name="Sylvina Clemons" userId="f7cf24bf-037f-452d-accd-9d2c9ca78620" providerId="ADAL" clId="{A46CED65-F74E-4802-97F8-59F2A588B712}" dt="2026-01-27T10:02:38.358" v="35"/>
          <ac:spMkLst>
            <pc:docMk/>
            <pc:sldMasterMk cId="1622250281" sldId="2147483911"/>
            <ac:spMk id="4" creationId="{755EA477-D727-816F-F80D-86448C0FD30C}"/>
          </ac:spMkLst>
        </pc:spChg>
        <pc:spChg chg="mod">
          <ac:chgData name="Sylvina Clemons" userId="f7cf24bf-037f-452d-accd-9d2c9ca78620" providerId="ADAL" clId="{A46CED65-F74E-4802-97F8-59F2A588B712}" dt="2026-01-27T10:02:38.358" v="35"/>
          <ac:spMkLst>
            <pc:docMk/>
            <pc:sldMasterMk cId="1622250281" sldId="2147483911"/>
            <ac:spMk id="5" creationId="{18FEF3F6-5FCE-DB7F-856D-3286BB211D86}"/>
          </ac:spMkLst>
        </pc:spChg>
        <pc:spChg chg="mod">
          <ac:chgData name="Sylvina Clemons" userId="f7cf24bf-037f-452d-accd-9d2c9ca78620" providerId="ADAL" clId="{A46CED65-F74E-4802-97F8-59F2A588B712}" dt="2026-01-27T10:02:38.358" v="35"/>
          <ac:spMkLst>
            <pc:docMk/>
            <pc:sldMasterMk cId="1622250281" sldId="2147483911"/>
            <ac:spMk id="6" creationId="{05AF075A-FBA6-6E49-BA4A-B3D5FB0D65F0}"/>
          </ac:spMkLst>
        </pc:spChg>
        <pc:sldLayoutChg chg="modSp">
          <pc:chgData name="Sylvina Clemons" userId="f7cf24bf-037f-452d-accd-9d2c9ca78620" providerId="ADAL" clId="{A46CED65-F74E-4802-97F8-59F2A588B712}" dt="2026-01-27T10:02:38.358" v="35"/>
          <pc:sldLayoutMkLst>
            <pc:docMk/>
            <pc:sldMasterMk cId="1622250281" sldId="2147483911"/>
            <pc:sldLayoutMk cId="3695283690" sldId="2147483912"/>
          </pc:sldLayoutMkLst>
          <pc:spChg chg="mod">
            <ac:chgData name="Sylvina Clemons" userId="f7cf24bf-037f-452d-accd-9d2c9ca78620" providerId="ADAL" clId="{A46CED65-F74E-4802-97F8-59F2A588B712}" dt="2026-01-27T10:02:38.358" v="35"/>
            <ac:spMkLst>
              <pc:docMk/>
              <pc:sldMasterMk cId="1622250281" sldId="2147483911"/>
              <pc:sldLayoutMk cId="3695283690" sldId="2147483912"/>
              <ac:spMk id="2" creationId="{D1CEE70F-6E37-4EDC-837E-8B55BB065E96}"/>
            </ac:spMkLst>
          </pc:spChg>
          <pc:spChg chg="mod">
            <ac:chgData name="Sylvina Clemons" userId="f7cf24bf-037f-452d-accd-9d2c9ca78620" providerId="ADAL" clId="{A46CED65-F74E-4802-97F8-59F2A588B712}" dt="2026-01-27T10:02:38.358" v="35"/>
            <ac:spMkLst>
              <pc:docMk/>
              <pc:sldMasterMk cId="1622250281" sldId="2147483911"/>
              <pc:sldLayoutMk cId="3695283690" sldId="2147483912"/>
              <ac:spMk id="3" creationId="{F677ED33-2C83-C0A6-9524-9B79607491C9}"/>
            </ac:spMkLst>
          </pc:spChg>
        </pc:sldLayoutChg>
        <pc:sldLayoutChg chg="modSp">
          <pc:chgData name="Sylvina Clemons" userId="f7cf24bf-037f-452d-accd-9d2c9ca78620" providerId="ADAL" clId="{A46CED65-F74E-4802-97F8-59F2A588B712}" dt="2026-01-27T10:02:38.358" v="35"/>
          <pc:sldLayoutMkLst>
            <pc:docMk/>
            <pc:sldMasterMk cId="1622250281" sldId="2147483911"/>
            <pc:sldLayoutMk cId="1632637244" sldId="2147483914"/>
          </pc:sldLayoutMkLst>
          <pc:spChg chg="mod">
            <ac:chgData name="Sylvina Clemons" userId="f7cf24bf-037f-452d-accd-9d2c9ca78620" providerId="ADAL" clId="{A46CED65-F74E-4802-97F8-59F2A588B712}" dt="2026-01-27T10:02:38.358" v="35"/>
            <ac:spMkLst>
              <pc:docMk/>
              <pc:sldMasterMk cId="1622250281" sldId="2147483911"/>
              <pc:sldLayoutMk cId="1632637244" sldId="2147483914"/>
              <ac:spMk id="2" creationId="{BE958EB7-0708-8FAE-102A-70A975732CC4}"/>
            </ac:spMkLst>
          </pc:spChg>
          <pc:spChg chg="mod">
            <ac:chgData name="Sylvina Clemons" userId="f7cf24bf-037f-452d-accd-9d2c9ca78620" providerId="ADAL" clId="{A46CED65-F74E-4802-97F8-59F2A588B712}" dt="2026-01-27T10:02:38.358" v="35"/>
            <ac:spMkLst>
              <pc:docMk/>
              <pc:sldMasterMk cId="1622250281" sldId="2147483911"/>
              <pc:sldLayoutMk cId="1632637244" sldId="2147483914"/>
              <ac:spMk id="3" creationId="{2ADBB641-0C73-8B8E-B3D2-3CC179297F1D}"/>
            </ac:spMkLst>
          </pc:spChg>
        </pc:sldLayoutChg>
        <pc:sldLayoutChg chg="modSp">
          <pc:chgData name="Sylvina Clemons" userId="f7cf24bf-037f-452d-accd-9d2c9ca78620" providerId="ADAL" clId="{A46CED65-F74E-4802-97F8-59F2A588B712}" dt="2026-01-27T10:02:38.358" v="35"/>
          <pc:sldLayoutMkLst>
            <pc:docMk/>
            <pc:sldMasterMk cId="1622250281" sldId="2147483911"/>
            <pc:sldLayoutMk cId="2006974380" sldId="2147483915"/>
          </pc:sldLayoutMkLst>
          <pc:spChg chg="mod">
            <ac:chgData name="Sylvina Clemons" userId="f7cf24bf-037f-452d-accd-9d2c9ca78620" providerId="ADAL" clId="{A46CED65-F74E-4802-97F8-59F2A588B712}" dt="2026-01-27T10:02:38.358" v="35"/>
            <ac:spMkLst>
              <pc:docMk/>
              <pc:sldMasterMk cId="1622250281" sldId="2147483911"/>
              <pc:sldLayoutMk cId="2006974380" sldId="2147483915"/>
              <ac:spMk id="3" creationId="{E85FF5C4-A26C-6A74-0017-5793D8264309}"/>
            </ac:spMkLst>
          </pc:spChg>
          <pc:spChg chg="mod">
            <ac:chgData name="Sylvina Clemons" userId="f7cf24bf-037f-452d-accd-9d2c9ca78620" providerId="ADAL" clId="{A46CED65-F74E-4802-97F8-59F2A588B712}" dt="2026-01-27T10:02:38.358" v="35"/>
            <ac:spMkLst>
              <pc:docMk/>
              <pc:sldMasterMk cId="1622250281" sldId="2147483911"/>
              <pc:sldLayoutMk cId="2006974380" sldId="2147483915"/>
              <ac:spMk id="4" creationId="{70D7EF92-9EF3-E289-339D-4BA72BBEE9F8}"/>
            </ac:spMkLst>
          </pc:spChg>
        </pc:sldLayoutChg>
        <pc:sldLayoutChg chg="modSp">
          <pc:chgData name="Sylvina Clemons" userId="f7cf24bf-037f-452d-accd-9d2c9ca78620" providerId="ADAL" clId="{A46CED65-F74E-4802-97F8-59F2A588B712}" dt="2026-01-27T10:02:38.358" v="35"/>
          <pc:sldLayoutMkLst>
            <pc:docMk/>
            <pc:sldMasterMk cId="1622250281" sldId="2147483911"/>
            <pc:sldLayoutMk cId="3193911660" sldId="2147483916"/>
          </pc:sldLayoutMkLst>
          <pc:spChg chg="mod">
            <ac:chgData name="Sylvina Clemons" userId="f7cf24bf-037f-452d-accd-9d2c9ca78620" providerId="ADAL" clId="{A46CED65-F74E-4802-97F8-59F2A588B712}" dt="2026-01-27T10:02:38.358" v="35"/>
            <ac:spMkLst>
              <pc:docMk/>
              <pc:sldMasterMk cId="1622250281" sldId="2147483911"/>
              <pc:sldLayoutMk cId="3193911660" sldId="2147483916"/>
              <ac:spMk id="2" creationId="{445F68D2-8BBB-87EA-66FC-5417CDE46EA2}"/>
            </ac:spMkLst>
          </pc:spChg>
          <pc:spChg chg="mod">
            <ac:chgData name="Sylvina Clemons" userId="f7cf24bf-037f-452d-accd-9d2c9ca78620" providerId="ADAL" clId="{A46CED65-F74E-4802-97F8-59F2A588B712}" dt="2026-01-27T10:02:38.358" v="35"/>
            <ac:spMkLst>
              <pc:docMk/>
              <pc:sldMasterMk cId="1622250281" sldId="2147483911"/>
              <pc:sldLayoutMk cId="3193911660" sldId="2147483916"/>
              <ac:spMk id="3" creationId="{5837597F-3EAD-731F-ABA1-1C81CDA248DD}"/>
            </ac:spMkLst>
          </pc:spChg>
          <pc:spChg chg="mod">
            <ac:chgData name="Sylvina Clemons" userId="f7cf24bf-037f-452d-accd-9d2c9ca78620" providerId="ADAL" clId="{A46CED65-F74E-4802-97F8-59F2A588B712}" dt="2026-01-27T10:02:38.358" v="35"/>
            <ac:spMkLst>
              <pc:docMk/>
              <pc:sldMasterMk cId="1622250281" sldId="2147483911"/>
              <pc:sldLayoutMk cId="3193911660" sldId="2147483916"/>
              <ac:spMk id="4" creationId="{C54EFABB-21BD-18CA-444D-F37A13BB9D73}"/>
            </ac:spMkLst>
          </pc:spChg>
          <pc:spChg chg="mod">
            <ac:chgData name="Sylvina Clemons" userId="f7cf24bf-037f-452d-accd-9d2c9ca78620" providerId="ADAL" clId="{A46CED65-F74E-4802-97F8-59F2A588B712}" dt="2026-01-27T10:02:38.358" v="35"/>
            <ac:spMkLst>
              <pc:docMk/>
              <pc:sldMasterMk cId="1622250281" sldId="2147483911"/>
              <pc:sldLayoutMk cId="3193911660" sldId="2147483916"/>
              <ac:spMk id="5" creationId="{0C12B73A-09EE-ED0B-F6A2-A673804C4E0E}"/>
            </ac:spMkLst>
          </pc:spChg>
          <pc:spChg chg="mod">
            <ac:chgData name="Sylvina Clemons" userId="f7cf24bf-037f-452d-accd-9d2c9ca78620" providerId="ADAL" clId="{A46CED65-F74E-4802-97F8-59F2A588B712}" dt="2026-01-27T10:02:38.358" v="35"/>
            <ac:spMkLst>
              <pc:docMk/>
              <pc:sldMasterMk cId="1622250281" sldId="2147483911"/>
              <pc:sldLayoutMk cId="3193911660" sldId="2147483916"/>
              <ac:spMk id="6" creationId="{1286A3B3-7977-DBBB-1958-6A76D011213C}"/>
            </ac:spMkLst>
          </pc:spChg>
        </pc:sldLayoutChg>
        <pc:sldLayoutChg chg="modSp">
          <pc:chgData name="Sylvina Clemons" userId="f7cf24bf-037f-452d-accd-9d2c9ca78620" providerId="ADAL" clId="{A46CED65-F74E-4802-97F8-59F2A588B712}" dt="2026-01-27T10:02:38.358" v="35"/>
          <pc:sldLayoutMkLst>
            <pc:docMk/>
            <pc:sldMasterMk cId="1622250281" sldId="2147483911"/>
            <pc:sldLayoutMk cId="2011797194" sldId="2147483919"/>
          </pc:sldLayoutMkLst>
          <pc:spChg chg="mod">
            <ac:chgData name="Sylvina Clemons" userId="f7cf24bf-037f-452d-accd-9d2c9ca78620" providerId="ADAL" clId="{A46CED65-F74E-4802-97F8-59F2A588B712}" dt="2026-01-27T10:02:38.358" v="35"/>
            <ac:spMkLst>
              <pc:docMk/>
              <pc:sldMasterMk cId="1622250281" sldId="2147483911"/>
              <pc:sldLayoutMk cId="2011797194" sldId="2147483919"/>
              <ac:spMk id="2" creationId="{42D76556-26B4-5309-D9FF-52F7F1F8D5DB}"/>
            </ac:spMkLst>
          </pc:spChg>
          <pc:spChg chg="mod">
            <ac:chgData name="Sylvina Clemons" userId="f7cf24bf-037f-452d-accd-9d2c9ca78620" providerId="ADAL" clId="{A46CED65-F74E-4802-97F8-59F2A588B712}" dt="2026-01-27T10:02:38.358" v="35"/>
            <ac:spMkLst>
              <pc:docMk/>
              <pc:sldMasterMk cId="1622250281" sldId="2147483911"/>
              <pc:sldLayoutMk cId="2011797194" sldId="2147483919"/>
              <ac:spMk id="3" creationId="{7E9F192F-3C50-A4A3-838D-E6E2A092591A}"/>
            </ac:spMkLst>
          </pc:spChg>
          <pc:spChg chg="mod">
            <ac:chgData name="Sylvina Clemons" userId="f7cf24bf-037f-452d-accd-9d2c9ca78620" providerId="ADAL" clId="{A46CED65-F74E-4802-97F8-59F2A588B712}" dt="2026-01-27T10:02:38.358" v="35"/>
            <ac:spMkLst>
              <pc:docMk/>
              <pc:sldMasterMk cId="1622250281" sldId="2147483911"/>
              <pc:sldLayoutMk cId="2011797194" sldId="2147483919"/>
              <ac:spMk id="4" creationId="{A061A384-C8C3-F722-1C1A-C7BE4FCD39CD}"/>
            </ac:spMkLst>
          </pc:spChg>
        </pc:sldLayoutChg>
        <pc:sldLayoutChg chg="modSp">
          <pc:chgData name="Sylvina Clemons" userId="f7cf24bf-037f-452d-accd-9d2c9ca78620" providerId="ADAL" clId="{A46CED65-F74E-4802-97F8-59F2A588B712}" dt="2026-01-27T10:02:38.358" v="35"/>
          <pc:sldLayoutMkLst>
            <pc:docMk/>
            <pc:sldMasterMk cId="1622250281" sldId="2147483911"/>
            <pc:sldLayoutMk cId="666584571" sldId="2147483920"/>
          </pc:sldLayoutMkLst>
          <pc:spChg chg="mod">
            <ac:chgData name="Sylvina Clemons" userId="f7cf24bf-037f-452d-accd-9d2c9ca78620" providerId="ADAL" clId="{A46CED65-F74E-4802-97F8-59F2A588B712}" dt="2026-01-27T10:02:38.358" v="35"/>
            <ac:spMkLst>
              <pc:docMk/>
              <pc:sldMasterMk cId="1622250281" sldId="2147483911"/>
              <pc:sldLayoutMk cId="666584571" sldId="2147483920"/>
              <ac:spMk id="2" creationId="{F745CCDA-45AB-7D01-70B9-43F3604A2E84}"/>
            </ac:spMkLst>
          </pc:spChg>
          <pc:spChg chg="mod">
            <ac:chgData name="Sylvina Clemons" userId="f7cf24bf-037f-452d-accd-9d2c9ca78620" providerId="ADAL" clId="{A46CED65-F74E-4802-97F8-59F2A588B712}" dt="2026-01-27T10:02:38.358" v="35"/>
            <ac:spMkLst>
              <pc:docMk/>
              <pc:sldMasterMk cId="1622250281" sldId="2147483911"/>
              <pc:sldLayoutMk cId="666584571" sldId="2147483920"/>
              <ac:spMk id="3" creationId="{19CC5D07-8DE8-7949-B39D-018F9206BA3C}"/>
            </ac:spMkLst>
          </pc:spChg>
          <pc:spChg chg="mod">
            <ac:chgData name="Sylvina Clemons" userId="f7cf24bf-037f-452d-accd-9d2c9ca78620" providerId="ADAL" clId="{A46CED65-F74E-4802-97F8-59F2A588B712}" dt="2026-01-27T10:02:38.358" v="35"/>
            <ac:spMkLst>
              <pc:docMk/>
              <pc:sldMasterMk cId="1622250281" sldId="2147483911"/>
              <pc:sldLayoutMk cId="666584571" sldId="2147483920"/>
              <ac:spMk id="4" creationId="{EE29E4D0-64A3-6A3B-BA6B-C0C882A5558D}"/>
            </ac:spMkLst>
          </pc:spChg>
        </pc:sldLayoutChg>
        <pc:sldLayoutChg chg="modSp">
          <pc:chgData name="Sylvina Clemons" userId="f7cf24bf-037f-452d-accd-9d2c9ca78620" providerId="ADAL" clId="{A46CED65-F74E-4802-97F8-59F2A588B712}" dt="2026-01-27T10:02:38.358" v="35"/>
          <pc:sldLayoutMkLst>
            <pc:docMk/>
            <pc:sldMasterMk cId="1622250281" sldId="2147483911"/>
            <pc:sldLayoutMk cId="4161764371" sldId="2147483922"/>
          </pc:sldLayoutMkLst>
          <pc:spChg chg="mod">
            <ac:chgData name="Sylvina Clemons" userId="f7cf24bf-037f-452d-accd-9d2c9ca78620" providerId="ADAL" clId="{A46CED65-F74E-4802-97F8-59F2A588B712}" dt="2026-01-27T10:02:38.358" v="35"/>
            <ac:spMkLst>
              <pc:docMk/>
              <pc:sldMasterMk cId="1622250281" sldId="2147483911"/>
              <pc:sldLayoutMk cId="4161764371" sldId="2147483922"/>
              <ac:spMk id="2" creationId="{97AF7EE0-4185-7AD7-D9D4-27811AA7625F}"/>
            </ac:spMkLst>
          </pc:spChg>
          <pc:spChg chg="mod">
            <ac:chgData name="Sylvina Clemons" userId="f7cf24bf-037f-452d-accd-9d2c9ca78620" providerId="ADAL" clId="{A46CED65-F74E-4802-97F8-59F2A588B712}" dt="2026-01-27T10:02:38.358" v="35"/>
            <ac:spMkLst>
              <pc:docMk/>
              <pc:sldMasterMk cId="1622250281" sldId="2147483911"/>
              <pc:sldLayoutMk cId="4161764371" sldId="2147483922"/>
              <ac:spMk id="3" creationId="{C00ACB18-2245-9835-614C-6EEFE9BDC025}"/>
            </ac:spMkLst>
          </pc:spChg>
        </pc:sldLayoutChg>
      </pc:sldMasterChg>
      <pc:sldMasterChg chg="modSp modSldLayout">
        <pc:chgData name="Sylvina Clemons" userId="f7cf24bf-037f-452d-accd-9d2c9ca78620" providerId="ADAL" clId="{A46CED65-F74E-4802-97F8-59F2A588B712}" dt="2026-01-27T10:02:38.358" v="35"/>
        <pc:sldMasterMkLst>
          <pc:docMk/>
          <pc:sldMasterMk cId="2833431269" sldId="2147483940"/>
        </pc:sldMasterMkLst>
        <pc:spChg chg="mod">
          <ac:chgData name="Sylvina Clemons" userId="f7cf24bf-037f-452d-accd-9d2c9ca78620" providerId="ADAL" clId="{A46CED65-F74E-4802-97F8-59F2A588B712}" dt="2026-01-27T10:02:38.358" v="35"/>
          <ac:spMkLst>
            <pc:docMk/>
            <pc:sldMasterMk cId="2833431269" sldId="2147483940"/>
            <ac:spMk id="2" creationId="{3BF52CAF-8EBF-BD04-0FE7-F4AD05C0BDF3}"/>
          </ac:spMkLst>
        </pc:spChg>
        <pc:spChg chg="mod">
          <ac:chgData name="Sylvina Clemons" userId="f7cf24bf-037f-452d-accd-9d2c9ca78620" providerId="ADAL" clId="{A46CED65-F74E-4802-97F8-59F2A588B712}" dt="2026-01-27T10:02:38.358" v="35"/>
          <ac:spMkLst>
            <pc:docMk/>
            <pc:sldMasterMk cId="2833431269" sldId="2147483940"/>
            <ac:spMk id="3" creationId="{AF0ADCEA-BAB2-EC96-BEC5-04814A9EBA17}"/>
          </ac:spMkLst>
        </pc:spChg>
        <pc:spChg chg="mod">
          <ac:chgData name="Sylvina Clemons" userId="f7cf24bf-037f-452d-accd-9d2c9ca78620" providerId="ADAL" clId="{A46CED65-F74E-4802-97F8-59F2A588B712}" dt="2026-01-27T10:02:38.358" v="35"/>
          <ac:spMkLst>
            <pc:docMk/>
            <pc:sldMasterMk cId="2833431269" sldId="2147483940"/>
            <ac:spMk id="4" creationId="{0DF35857-26E1-A8B5-355E-DC3C4F7BACC3}"/>
          </ac:spMkLst>
        </pc:spChg>
        <pc:spChg chg="mod">
          <ac:chgData name="Sylvina Clemons" userId="f7cf24bf-037f-452d-accd-9d2c9ca78620" providerId="ADAL" clId="{A46CED65-F74E-4802-97F8-59F2A588B712}" dt="2026-01-27T10:02:38.358" v="35"/>
          <ac:spMkLst>
            <pc:docMk/>
            <pc:sldMasterMk cId="2833431269" sldId="2147483940"/>
            <ac:spMk id="5" creationId="{7C488B14-3F4B-38BC-224F-32596EF84EDE}"/>
          </ac:spMkLst>
        </pc:spChg>
        <pc:spChg chg="mod">
          <ac:chgData name="Sylvina Clemons" userId="f7cf24bf-037f-452d-accd-9d2c9ca78620" providerId="ADAL" clId="{A46CED65-F74E-4802-97F8-59F2A588B712}" dt="2026-01-27T10:02:38.358" v="35"/>
          <ac:spMkLst>
            <pc:docMk/>
            <pc:sldMasterMk cId="2833431269" sldId="2147483940"/>
            <ac:spMk id="6" creationId="{20C2BB21-D053-BDD2-1C35-F8F292A2B5EB}"/>
          </ac:spMkLst>
        </pc:spChg>
        <pc:sldLayoutChg chg="modSp">
          <pc:chgData name="Sylvina Clemons" userId="f7cf24bf-037f-452d-accd-9d2c9ca78620" providerId="ADAL" clId="{A46CED65-F74E-4802-97F8-59F2A588B712}" dt="2026-01-27T10:02:38.358" v="35"/>
          <pc:sldLayoutMkLst>
            <pc:docMk/>
            <pc:sldMasterMk cId="2833431269" sldId="2147483940"/>
            <pc:sldLayoutMk cId="2315255423" sldId="2147483941"/>
          </pc:sldLayoutMkLst>
          <pc:spChg chg="mod">
            <ac:chgData name="Sylvina Clemons" userId="f7cf24bf-037f-452d-accd-9d2c9ca78620" providerId="ADAL" clId="{A46CED65-F74E-4802-97F8-59F2A588B712}" dt="2026-01-27T10:02:38.358" v="35"/>
            <ac:spMkLst>
              <pc:docMk/>
              <pc:sldMasterMk cId="2833431269" sldId="2147483940"/>
              <pc:sldLayoutMk cId="2315255423" sldId="2147483941"/>
              <ac:spMk id="2" creationId="{32C98C6B-622C-A2EC-5D1B-BA2241D77A69}"/>
            </ac:spMkLst>
          </pc:spChg>
          <pc:spChg chg="mod">
            <ac:chgData name="Sylvina Clemons" userId="f7cf24bf-037f-452d-accd-9d2c9ca78620" providerId="ADAL" clId="{A46CED65-F74E-4802-97F8-59F2A588B712}" dt="2026-01-27T10:02:38.358" v="35"/>
            <ac:spMkLst>
              <pc:docMk/>
              <pc:sldMasterMk cId="2833431269" sldId="2147483940"/>
              <pc:sldLayoutMk cId="2315255423" sldId="2147483941"/>
              <ac:spMk id="3" creationId="{FC04F379-B19C-3247-85B7-EB2C9F905810}"/>
            </ac:spMkLst>
          </pc:spChg>
        </pc:sldLayoutChg>
        <pc:sldLayoutChg chg="modSp">
          <pc:chgData name="Sylvina Clemons" userId="f7cf24bf-037f-452d-accd-9d2c9ca78620" providerId="ADAL" clId="{A46CED65-F74E-4802-97F8-59F2A588B712}" dt="2026-01-27T10:02:38.358" v="35"/>
          <pc:sldLayoutMkLst>
            <pc:docMk/>
            <pc:sldMasterMk cId="2833431269" sldId="2147483940"/>
            <pc:sldLayoutMk cId="2499440834" sldId="2147483943"/>
          </pc:sldLayoutMkLst>
          <pc:spChg chg="mod">
            <ac:chgData name="Sylvina Clemons" userId="f7cf24bf-037f-452d-accd-9d2c9ca78620" providerId="ADAL" clId="{A46CED65-F74E-4802-97F8-59F2A588B712}" dt="2026-01-27T10:02:38.358" v="35"/>
            <ac:spMkLst>
              <pc:docMk/>
              <pc:sldMasterMk cId="2833431269" sldId="2147483940"/>
              <pc:sldLayoutMk cId="2499440834" sldId="2147483943"/>
              <ac:spMk id="2" creationId="{69A0A71B-E827-3D2C-AD3B-0BF3897EE738}"/>
            </ac:spMkLst>
          </pc:spChg>
          <pc:spChg chg="mod">
            <ac:chgData name="Sylvina Clemons" userId="f7cf24bf-037f-452d-accd-9d2c9ca78620" providerId="ADAL" clId="{A46CED65-F74E-4802-97F8-59F2A588B712}" dt="2026-01-27T10:02:38.358" v="35"/>
            <ac:spMkLst>
              <pc:docMk/>
              <pc:sldMasterMk cId="2833431269" sldId="2147483940"/>
              <pc:sldLayoutMk cId="2499440834" sldId="2147483943"/>
              <ac:spMk id="3" creationId="{EEFE4369-F21B-D510-8063-11E7B5C15E2C}"/>
            </ac:spMkLst>
          </pc:spChg>
        </pc:sldLayoutChg>
        <pc:sldLayoutChg chg="modSp">
          <pc:chgData name="Sylvina Clemons" userId="f7cf24bf-037f-452d-accd-9d2c9ca78620" providerId="ADAL" clId="{A46CED65-F74E-4802-97F8-59F2A588B712}" dt="2026-01-27T10:02:38.358" v="35"/>
          <pc:sldLayoutMkLst>
            <pc:docMk/>
            <pc:sldMasterMk cId="2833431269" sldId="2147483940"/>
            <pc:sldLayoutMk cId="2431208632" sldId="2147483944"/>
          </pc:sldLayoutMkLst>
          <pc:spChg chg="mod">
            <ac:chgData name="Sylvina Clemons" userId="f7cf24bf-037f-452d-accd-9d2c9ca78620" providerId="ADAL" clId="{A46CED65-F74E-4802-97F8-59F2A588B712}" dt="2026-01-27T10:02:38.358" v="35"/>
            <ac:spMkLst>
              <pc:docMk/>
              <pc:sldMasterMk cId="2833431269" sldId="2147483940"/>
              <pc:sldLayoutMk cId="2431208632" sldId="2147483944"/>
              <ac:spMk id="3" creationId="{10B37A64-A230-1EA9-93B3-FA3FF31DDAA3}"/>
            </ac:spMkLst>
          </pc:spChg>
          <pc:spChg chg="mod">
            <ac:chgData name="Sylvina Clemons" userId="f7cf24bf-037f-452d-accd-9d2c9ca78620" providerId="ADAL" clId="{A46CED65-F74E-4802-97F8-59F2A588B712}" dt="2026-01-27T10:02:38.358" v="35"/>
            <ac:spMkLst>
              <pc:docMk/>
              <pc:sldMasterMk cId="2833431269" sldId="2147483940"/>
              <pc:sldLayoutMk cId="2431208632" sldId="2147483944"/>
              <ac:spMk id="4" creationId="{30EE4BC2-18A8-1A70-A848-8E2C747ADEF6}"/>
            </ac:spMkLst>
          </pc:spChg>
        </pc:sldLayoutChg>
        <pc:sldLayoutChg chg="modSp">
          <pc:chgData name="Sylvina Clemons" userId="f7cf24bf-037f-452d-accd-9d2c9ca78620" providerId="ADAL" clId="{A46CED65-F74E-4802-97F8-59F2A588B712}" dt="2026-01-27T10:02:38.358" v="35"/>
          <pc:sldLayoutMkLst>
            <pc:docMk/>
            <pc:sldMasterMk cId="2833431269" sldId="2147483940"/>
            <pc:sldLayoutMk cId="2142046396" sldId="2147483945"/>
          </pc:sldLayoutMkLst>
          <pc:spChg chg="mod">
            <ac:chgData name="Sylvina Clemons" userId="f7cf24bf-037f-452d-accd-9d2c9ca78620" providerId="ADAL" clId="{A46CED65-F74E-4802-97F8-59F2A588B712}" dt="2026-01-27T10:02:38.358" v="35"/>
            <ac:spMkLst>
              <pc:docMk/>
              <pc:sldMasterMk cId="2833431269" sldId="2147483940"/>
              <pc:sldLayoutMk cId="2142046396" sldId="2147483945"/>
              <ac:spMk id="2" creationId="{24BE062C-6341-9341-8E78-1E4472F926DF}"/>
            </ac:spMkLst>
          </pc:spChg>
          <pc:spChg chg="mod">
            <ac:chgData name="Sylvina Clemons" userId="f7cf24bf-037f-452d-accd-9d2c9ca78620" providerId="ADAL" clId="{A46CED65-F74E-4802-97F8-59F2A588B712}" dt="2026-01-27T10:02:38.358" v="35"/>
            <ac:spMkLst>
              <pc:docMk/>
              <pc:sldMasterMk cId="2833431269" sldId="2147483940"/>
              <pc:sldLayoutMk cId="2142046396" sldId="2147483945"/>
              <ac:spMk id="3" creationId="{6569C816-9FAD-843F-98EB-EA20F2B3C8D5}"/>
            </ac:spMkLst>
          </pc:spChg>
          <pc:spChg chg="mod">
            <ac:chgData name="Sylvina Clemons" userId="f7cf24bf-037f-452d-accd-9d2c9ca78620" providerId="ADAL" clId="{A46CED65-F74E-4802-97F8-59F2A588B712}" dt="2026-01-27T10:02:38.358" v="35"/>
            <ac:spMkLst>
              <pc:docMk/>
              <pc:sldMasterMk cId="2833431269" sldId="2147483940"/>
              <pc:sldLayoutMk cId="2142046396" sldId="2147483945"/>
              <ac:spMk id="4" creationId="{A94CA5AA-DCF8-1C27-9FDE-539C5AB580B1}"/>
            </ac:spMkLst>
          </pc:spChg>
          <pc:spChg chg="mod">
            <ac:chgData name="Sylvina Clemons" userId="f7cf24bf-037f-452d-accd-9d2c9ca78620" providerId="ADAL" clId="{A46CED65-F74E-4802-97F8-59F2A588B712}" dt="2026-01-27T10:02:38.358" v="35"/>
            <ac:spMkLst>
              <pc:docMk/>
              <pc:sldMasterMk cId="2833431269" sldId="2147483940"/>
              <pc:sldLayoutMk cId="2142046396" sldId="2147483945"/>
              <ac:spMk id="5" creationId="{3A58EEBC-A225-0C4E-007E-99D3ABB9ED80}"/>
            </ac:spMkLst>
          </pc:spChg>
          <pc:spChg chg="mod">
            <ac:chgData name="Sylvina Clemons" userId="f7cf24bf-037f-452d-accd-9d2c9ca78620" providerId="ADAL" clId="{A46CED65-F74E-4802-97F8-59F2A588B712}" dt="2026-01-27T10:02:38.358" v="35"/>
            <ac:spMkLst>
              <pc:docMk/>
              <pc:sldMasterMk cId="2833431269" sldId="2147483940"/>
              <pc:sldLayoutMk cId="2142046396" sldId="2147483945"/>
              <ac:spMk id="6" creationId="{E7B906F7-B882-7880-7EAC-258EBC115388}"/>
            </ac:spMkLst>
          </pc:spChg>
        </pc:sldLayoutChg>
        <pc:sldLayoutChg chg="modSp">
          <pc:chgData name="Sylvina Clemons" userId="f7cf24bf-037f-452d-accd-9d2c9ca78620" providerId="ADAL" clId="{A46CED65-F74E-4802-97F8-59F2A588B712}" dt="2026-01-27T10:02:38.358" v="35"/>
          <pc:sldLayoutMkLst>
            <pc:docMk/>
            <pc:sldMasterMk cId="2833431269" sldId="2147483940"/>
            <pc:sldLayoutMk cId="4112815938" sldId="2147483948"/>
          </pc:sldLayoutMkLst>
          <pc:spChg chg="mod">
            <ac:chgData name="Sylvina Clemons" userId="f7cf24bf-037f-452d-accd-9d2c9ca78620" providerId="ADAL" clId="{A46CED65-F74E-4802-97F8-59F2A588B712}" dt="2026-01-27T10:02:38.358" v="35"/>
            <ac:spMkLst>
              <pc:docMk/>
              <pc:sldMasterMk cId="2833431269" sldId="2147483940"/>
              <pc:sldLayoutMk cId="4112815938" sldId="2147483948"/>
              <ac:spMk id="2" creationId="{B4514C1B-4E28-9D01-C2FC-675F3130E742}"/>
            </ac:spMkLst>
          </pc:spChg>
          <pc:spChg chg="mod">
            <ac:chgData name="Sylvina Clemons" userId="f7cf24bf-037f-452d-accd-9d2c9ca78620" providerId="ADAL" clId="{A46CED65-F74E-4802-97F8-59F2A588B712}" dt="2026-01-27T10:02:38.358" v="35"/>
            <ac:spMkLst>
              <pc:docMk/>
              <pc:sldMasterMk cId="2833431269" sldId="2147483940"/>
              <pc:sldLayoutMk cId="4112815938" sldId="2147483948"/>
              <ac:spMk id="3" creationId="{B3C8324A-67A9-558C-4300-A44CC0FC1D29}"/>
            </ac:spMkLst>
          </pc:spChg>
          <pc:spChg chg="mod">
            <ac:chgData name="Sylvina Clemons" userId="f7cf24bf-037f-452d-accd-9d2c9ca78620" providerId="ADAL" clId="{A46CED65-F74E-4802-97F8-59F2A588B712}" dt="2026-01-27T10:02:38.358" v="35"/>
            <ac:spMkLst>
              <pc:docMk/>
              <pc:sldMasterMk cId="2833431269" sldId="2147483940"/>
              <pc:sldLayoutMk cId="4112815938" sldId="2147483948"/>
              <ac:spMk id="4" creationId="{3ADC3961-8B58-9A2C-37DF-0CA2E6AA2D8C}"/>
            </ac:spMkLst>
          </pc:spChg>
        </pc:sldLayoutChg>
        <pc:sldLayoutChg chg="modSp">
          <pc:chgData name="Sylvina Clemons" userId="f7cf24bf-037f-452d-accd-9d2c9ca78620" providerId="ADAL" clId="{A46CED65-F74E-4802-97F8-59F2A588B712}" dt="2026-01-27T10:02:38.358" v="35"/>
          <pc:sldLayoutMkLst>
            <pc:docMk/>
            <pc:sldMasterMk cId="2833431269" sldId="2147483940"/>
            <pc:sldLayoutMk cId="927667028" sldId="2147483949"/>
          </pc:sldLayoutMkLst>
          <pc:spChg chg="mod">
            <ac:chgData name="Sylvina Clemons" userId="f7cf24bf-037f-452d-accd-9d2c9ca78620" providerId="ADAL" clId="{A46CED65-F74E-4802-97F8-59F2A588B712}" dt="2026-01-27T10:02:38.358" v="35"/>
            <ac:spMkLst>
              <pc:docMk/>
              <pc:sldMasterMk cId="2833431269" sldId="2147483940"/>
              <pc:sldLayoutMk cId="927667028" sldId="2147483949"/>
              <ac:spMk id="2" creationId="{7419CCEC-4B28-CCA8-3F56-5F0EDC7B2051}"/>
            </ac:spMkLst>
          </pc:spChg>
          <pc:spChg chg="mod">
            <ac:chgData name="Sylvina Clemons" userId="f7cf24bf-037f-452d-accd-9d2c9ca78620" providerId="ADAL" clId="{A46CED65-F74E-4802-97F8-59F2A588B712}" dt="2026-01-27T10:02:38.358" v="35"/>
            <ac:spMkLst>
              <pc:docMk/>
              <pc:sldMasterMk cId="2833431269" sldId="2147483940"/>
              <pc:sldLayoutMk cId="927667028" sldId="2147483949"/>
              <ac:spMk id="3" creationId="{60650AC2-8D8B-580F-83BA-58F9A7212C87}"/>
            </ac:spMkLst>
          </pc:spChg>
          <pc:spChg chg="mod">
            <ac:chgData name="Sylvina Clemons" userId="f7cf24bf-037f-452d-accd-9d2c9ca78620" providerId="ADAL" clId="{A46CED65-F74E-4802-97F8-59F2A588B712}" dt="2026-01-27T10:02:38.358" v="35"/>
            <ac:spMkLst>
              <pc:docMk/>
              <pc:sldMasterMk cId="2833431269" sldId="2147483940"/>
              <pc:sldLayoutMk cId="927667028" sldId="2147483949"/>
              <ac:spMk id="4" creationId="{071CCA25-7148-258C-C322-FB885AD2A6C1}"/>
            </ac:spMkLst>
          </pc:spChg>
        </pc:sldLayoutChg>
        <pc:sldLayoutChg chg="modSp">
          <pc:chgData name="Sylvina Clemons" userId="f7cf24bf-037f-452d-accd-9d2c9ca78620" providerId="ADAL" clId="{A46CED65-F74E-4802-97F8-59F2A588B712}" dt="2026-01-27T10:02:38.358" v="35"/>
          <pc:sldLayoutMkLst>
            <pc:docMk/>
            <pc:sldMasterMk cId="2833431269" sldId="2147483940"/>
            <pc:sldLayoutMk cId="4201016380" sldId="2147483951"/>
          </pc:sldLayoutMkLst>
          <pc:spChg chg="mod">
            <ac:chgData name="Sylvina Clemons" userId="f7cf24bf-037f-452d-accd-9d2c9ca78620" providerId="ADAL" clId="{A46CED65-F74E-4802-97F8-59F2A588B712}" dt="2026-01-27T10:02:38.358" v="35"/>
            <ac:spMkLst>
              <pc:docMk/>
              <pc:sldMasterMk cId="2833431269" sldId="2147483940"/>
              <pc:sldLayoutMk cId="4201016380" sldId="2147483951"/>
              <ac:spMk id="2" creationId="{BA49049F-AF70-9336-4FD4-7035F74E50CC}"/>
            </ac:spMkLst>
          </pc:spChg>
          <pc:spChg chg="mod">
            <ac:chgData name="Sylvina Clemons" userId="f7cf24bf-037f-452d-accd-9d2c9ca78620" providerId="ADAL" clId="{A46CED65-F74E-4802-97F8-59F2A588B712}" dt="2026-01-27T10:02:38.358" v="35"/>
            <ac:spMkLst>
              <pc:docMk/>
              <pc:sldMasterMk cId="2833431269" sldId="2147483940"/>
              <pc:sldLayoutMk cId="4201016380" sldId="2147483951"/>
              <ac:spMk id="3" creationId="{668B3A4C-CED9-D7D0-74F2-BF75F442C35A}"/>
            </ac:spMkLst>
          </pc:spChg>
        </pc:sldLayoutChg>
      </pc:sldMasterChg>
      <pc:sldMasterChg chg="modSp modSldLayout">
        <pc:chgData name="Sylvina Clemons" userId="f7cf24bf-037f-452d-accd-9d2c9ca78620" providerId="ADAL" clId="{A46CED65-F74E-4802-97F8-59F2A588B712}" dt="2026-01-27T10:02:38.358" v="35"/>
        <pc:sldMasterMkLst>
          <pc:docMk/>
          <pc:sldMasterMk cId="3599066512" sldId="2147483952"/>
        </pc:sldMasterMkLst>
        <pc:spChg chg="mod">
          <ac:chgData name="Sylvina Clemons" userId="f7cf24bf-037f-452d-accd-9d2c9ca78620" providerId="ADAL" clId="{A46CED65-F74E-4802-97F8-59F2A588B712}" dt="2026-01-27T10:02:38.358" v="35"/>
          <ac:spMkLst>
            <pc:docMk/>
            <pc:sldMasterMk cId="3599066512" sldId="2147483952"/>
            <ac:spMk id="2" creationId="{6F593B2A-89DD-E641-A7D3-D5A05710977F}"/>
          </ac:spMkLst>
        </pc:spChg>
        <pc:spChg chg="mod">
          <ac:chgData name="Sylvina Clemons" userId="f7cf24bf-037f-452d-accd-9d2c9ca78620" providerId="ADAL" clId="{A46CED65-F74E-4802-97F8-59F2A588B712}" dt="2026-01-27T10:02:38.358" v="35"/>
          <ac:spMkLst>
            <pc:docMk/>
            <pc:sldMasterMk cId="3599066512" sldId="2147483952"/>
            <ac:spMk id="3" creationId="{8013E690-C7ED-684D-2AF9-F0616E0D8E9C}"/>
          </ac:spMkLst>
        </pc:spChg>
        <pc:spChg chg="mod">
          <ac:chgData name="Sylvina Clemons" userId="f7cf24bf-037f-452d-accd-9d2c9ca78620" providerId="ADAL" clId="{A46CED65-F74E-4802-97F8-59F2A588B712}" dt="2026-01-27T10:02:38.358" v="35"/>
          <ac:spMkLst>
            <pc:docMk/>
            <pc:sldMasterMk cId="3599066512" sldId="2147483952"/>
            <ac:spMk id="4" creationId="{3027109E-7C75-8159-276C-ED8D3983E8CF}"/>
          </ac:spMkLst>
        </pc:spChg>
        <pc:spChg chg="mod">
          <ac:chgData name="Sylvina Clemons" userId="f7cf24bf-037f-452d-accd-9d2c9ca78620" providerId="ADAL" clId="{A46CED65-F74E-4802-97F8-59F2A588B712}" dt="2026-01-27T10:02:38.358" v="35"/>
          <ac:spMkLst>
            <pc:docMk/>
            <pc:sldMasterMk cId="3599066512" sldId="2147483952"/>
            <ac:spMk id="5" creationId="{EC15B6EB-AABE-2774-9AFE-20695A7A5C58}"/>
          </ac:spMkLst>
        </pc:spChg>
        <pc:spChg chg="mod">
          <ac:chgData name="Sylvina Clemons" userId="f7cf24bf-037f-452d-accd-9d2c9ca78620" providerId="ADAL" clId="{A46CED65-F74E-4802-97F8-59F2A588B712}" dt="2026-01-27T10:02:38.358" v="35"/>
          <ac:spMkLst>
            <pc:docMk/>
            <pc:sldMasterMk cId="3599066512" sldId="2147483952"/>
            <ac:spMk id="6" creationId="{CD0A13AE-E9F9-528E-E8F3-BD0FE8765243}"/>
          </ac:spMkLst>
        </pc:spChg>
        <pc:sldLayoutChg chg="modSp">
          <pc:chgData name="Sylvina Clemons" userId="f7cf24bf-037f-452d-accd-9d2c9ca78620" providerId="ADAL" clId="{A46CED65-F74E-4802-97F8-59F2A588B712}" dt="2026-01-27T10:02:38.358" v="35"/>
          <pc:sldLayoutMkLst>
            <pc:docMk/>
            <pc:sldMasterMk cId="3599066512" sldId="2147483952"/>
            <pc:sldLayoutMk cId="3807374584" sldId="2147483953"/>
          </pc:sldLayoutMkLst>
          <pc:spChg chg="mod">
            <ac:chgData name="Sylvina Clemons" userId="f7cf24bf-037f-452d-accd-9d2c9ca78620" providerId="ADAL" clId="{A46CED65-F74E-4802-97F8-59F2A588B712}" dt="2026-01-27T10:02:38.358" v="35"/>
            <ac:spMkLst>
              <pc:docMk/>
              <pc:sldMasterMk cId="3599066512" sldId="2147483952"/>
              <pc:sldLayoutMk cId="3807374584" sldId="2147483953"/>
              <ac:spMk id="2" creationId="{EE83DA8F-CA42-B90F-33AE-498213359AC5}"/>
            </ac:spMkLst>
          </pc:spChg>
          <pc:spChg chg="mod">
            <ac:chgData name="Sylvina Clemons" userId="f7cf24bf-037f-452d-accd-9d2c9ca78620" providerId="ADAL" clId="{A46CED65-F74E-4802-97F8-59F2A588B712}" dt="2026-01-27T10:02:38.358" v="35"/>
            <ac:spMkLst>
              <pc:docMk/>
              <pc:sldMasterMk cId="3599066512" sldId="2147483952"/>
              <pc:sldLayoutMk cId="3807374584" sldId="2147483953"/>
              <ac:spMk id="3" creationId="{3CAB0D18-4760-6E04-74F9-70C69DB71920}"/>
            </ac:spMkLst>
          </pc:spChg>
        </pc:sldLayoutChg>
        <pc:sldLayoutChg chg="modSp">
          <pc:chgData name="Sylvina Clemons" userId="f7cf24bf-037f-452d-accd-9d2c9ca78620" providerId="ADAL" clId="{A46CED65-F74E-4802-97F8-59F2A588B712}" dt="2026-01-27T10:02:38.358" v="35"/>
          <pc:sldLayoutMkLst>
            <pc:docMk/>
            <pc:sldMasterMk cId="3599066512" sldId="2147483952"/>
            <pc:sldLayoutMk cId="220775854" sldId="2147483955"/>
          </pc:sldLayoutMkLst>
          <pc:spChg chg="mod">
            <ac:chgData name="Sylvina Clemons" userId="f7cf24bf-037f-452d-accd-9d2c9ca78620" providerId="ADAL" clId="{A46CED65-F74E-4802-97F8-59F2A588B712}" dt="2026-01-27T10:02:38.358" v="35"/>
            <ac:spMkLst>
              <pc:docMk/>
              <pc:sldMasterMk cId="3599066512" sldId="2147483952"/>
              <pc:sldLayoutMk cId="220775854" sldId="2147483955"/>
              <ac:spMk id="2" creationId="{19728999-995B-F739-EFB8-ABD630A470FE}"/>
            </ac:spMkLst>
          </pc:spChg>
          <pc:spChg chg="mod">
            <ac:chgData name="Sylvina Clemons" userId="f7cf24bf-037f-452d-accd-9d2c9ca78620" providerId="ADAL" clId="{A46CED65-F74E-4802-97F8-59F2A588B712}" dt="2026-01-27T10:02:38.358" v="35"/>
            <ac:spMkLst>
              <pc:docMk/>
              <pc:sldMasterMk cId="3599066512" sldId="2147483952"/>
              <pc:sldLayoutMk cId="220775854" sldId="2147483955"/>
              <ac:spMk id="3" creationId="{980E1B8D-DAA9-408F-2EA1-69C13E682F48}"/>
            </ac:spMkLst>
          </pc:spChg>
        </pc:sldLayoutChg>
        <pc:sldLayoutChg chg="modSp">
          <pc:chgData name="Sylvina Clemons" userId="f7cf24bf-037f-452d-accd-9d2c9ca78620" providerId="ADAL" clId="{A46CED65-F74E-4802-97F8-59F2A588B712}" dt="2026-01-27T10:02:38.358" v="35"/>
          <pc:sldLayoutMkLst>
            <pc:docMk/>
            <pc:sldMasterMk cId="3599066512" sldId="2147483952"/>
            <pc:sldLayoutMk cId="884630678" sldId="2147483956"/>
          </pc:sldLayoutMkLst>
          <pc:spChg chg="mod">
            <ac:chgData name="Sylvina Clemons" userId="f7cf24bf-037f-452d-accd-9d2c9ca78620" providerId="ADAL" clId="{A46CED65-F74E-4802-97F8-59F2A588B712}" dt="2026-01-27T10:02:38.358" v="35"/>
            <ac:spMkLst>
              <pc:docMk/>
              <pc:sldMasterMk cId="3599066512" sldId="2147483952"/>
              <pc:sldLayoutMk cId="884630678" sldId="2147483956"/>
              <ac:spMk id="3" creationId="{9939139D-FFE3-99C2-0CFC-F2287917A7D5}"/>
            </ac:spMkLst>
          </pc:spChg>
          <pc:spChg chg="mod">
            <ac:chgData name="Sylvina Clemons" userId="f7cf24bf-037f-452d-accd-9d2c9ca78620" providerId="ADAL" clId="{A46CED65-F74E-4802-97F8-59F2A588B712}" dt="2026-01-27T10:02:38.358" v="35"/>
            <ac:spMkLst>
              <pc:docMk/>
              <pc:sldMasterMk cId="3599066512" sldId="2147483952"/>
              <pc:sldLayoutMk cId="884630678" sldId="2147483956"/>
              <ac:spMk id="4" creationId="{C6559899-4B05-A9A6-9CB2-C804689E07EE}"/>
            </ac:spMkLst>
          </pc:spChg>
        </pc:sldLayoutChg>
        <pc:sldLayoutChg chg="modSp">
          <pc:chgData name="Sylvina Clemons" userId="f7cf24bf-037f-452d-accd-9d2c9ca78620" providerId="ADAL" clId="{A46CED65-F74E-4802-97F8-59F2A588B712}" dt="2026-01-27T10:02:38.358" v="35"/>
          <pc:sldLayoutMkLst>
            <pc:docMk/>
            <pc:sldMasterMk cId="3599066512" sldId="2147483952"/>
            <pc:sldLayoutMk cId="2765659872" sldId="2147483957"/>
          </pc:sldLayoutMkLst>
          <pc:spChg chg="mod">
            <ac:chgData name="Sylvina Clemons" userId="f7cf24bf-037f-452d-accd-9d2c9ca78620" providerId="ADAL" clId="{A46CED65-F74E-4802-97F8-59F2A588B712}" dt="2026-01-27T10:02:38.358" v="35"/>
            <ac:spMkLst>
              <pc:docMk/>
              <pc:sldMasterMk cId="3599066512" sldId="2147483952"/>
              <pc:sldLayoutMk cId="2765659872" sldId="2147483957"/>
              <ac:spMk id="2" creationId="{57136435-DCF7-FC58-157D-E0AD086C2A2A}"/>
            </ac:spMkLst>
          </pc:spChg>
          <pc:spChg chg="mod">
            <ac:chgData name="Sylvina Clemons" userId="f7cf24bf-037f-452d-accd-9d2c9ca78620" providerId="ADAL" clId="{A46CED65-F74E-4802-97F8-59F2A588B712}" dt="2026-01-27T10:02:38.358" v="35"/>
            <ac:spMkLst>
              <pc:docMk/>
              <pc:sldMasterMk cId="3599066512" sldId="2147483952"/>
              <pc:sldLayoutMk cId="2765659872" sldId="2147483957"/>
              <ac:spMk id="3" creationId="{E4DA9574-B734-B69C-FE73-A901A7658655}"/>
            </ac:spMkLst>
          </pc:spChg>
          <pc:spChg chg="mod">
            <ac:chgData name="Sylvina Clemons" userId="f7cf24bf-037f-452d-accd-9d2c9ca78620" providerId="ADAL" clId="{A46CED65-F74E-4802-97F8-59F2A588B712}" dt="2026-01-27T10:02:38.358" v="35"/>
            <ac:spMkLst>
              <pc:docMk/>
              <pc:sldMasterMk cId="3599066512" sldId="2147483952"/>
              <pc:sldLayoutMk cId="2765659872" sldId="2147483957"/>
              <ac:spMk id="4" creationId="{8D945335-AD23-185B-B112-DECD1C54C046}"/>
            </ac:spMkLst>
          </pc:spChg>
          <pc:spChg chg="mod">
            <ac:chgData name="Sylvina Clemons" userId="f7cf24bf-037f-452d-accd-9d2c9ca78620" providerId="ADAL" clId="{A46CED65-F74E-4802-97F8-59F2A588B712}" dt="2026-01-27T10:02:38.358" v="35"/>
            <ac:spMkLst>
              <pc:docMk/>
              <pc:sldMasterMk cId="3599066512" sldId="2147483952"/>
              <pc:sldLayoutMk cId="2765659872" sldId="2147483957"/>
              <ac:spMk id="5" creationId="{C56E553A-2BCE-DDDD-356C-B22655FF180F}"/>
            </ac:spMkLst>
          </pc:spChg>
          <pc:spChg chg="mod">
            <ac:chgData name="Sylvina Clemons" userId="f7cf24bf-037f-452d-accd-9d2c9ca78620" providerId="ADAL" clId="{A46CED65-F74E-4802-97F8-59F2A588B712}" dt="2026-01-27T10:02:38.358" v="35"/>
            <ac:spMkLst>
              <pc:docMk/>
              <pc:sldMasterMk cId="3599066512" sldId="2147483952"/>
              <pc:sldLayoutMk cId="2765659872" sldId="2147483957"/>
              <ac:spMk id="6" creationId="{1A08028B-7A67-329B-16E8-C665EA0B57B3}"/>
            </ac:spMkLst>
          </pc:spChg>
        </pc:sldLayoutChg>
        <pc:sldLayoutChg chg="modSp">
          <pc:chgData name="Sylvina Clemons" userId="f7cf24bf-037f-452d-accd-9d2c9ca78620" providerId="ADAL" clId="{A46CED65-F74E-4802-97F8-59F2A588B712}" dt="2026-01-27T10:02:38.358" v="35"/>
          <pc:sldLayoutMkLst>
            <pc:docMk/>
            <pc:sldMasterMk cId="3599066512" sldId="2147483952"/>
            <pc:sldLayoutMk cId="3346210167" sldId="2147483960"/>
          </pc:sldLayoutMkLst>
          <pc:spChg chg="mod">
            <ac:chgData name="Sylvina Clemons" userId="f7cf24bf-037f-452d-accd-9d2c9ca78620" providerId="ADAL" clId="{A46CED65-F74E-4802-97F8-59F2A588B712}" dt="2026-01-27T10:02:38.358" v="35"/>
            <ac:spMkLst>
              <pc:docMk/>
              <pc:sldMasterMk cId="3599066512" sldId="2147483952"/>
              <pc:sldLayoutMk cId="3346210167" sldId="2147483960"/>
              <ac:spMk id="2" creationId="{D6143E1F-B7B7-43F4-F884-B5FED4A0EDD9}"/>
            </ac:spMkLst>
          </pc:spChg>
          <pc:spChg chg="mod">
            <ac:chgData name="Sylvina Clemons" userId="f7cf24bf-037f-452d-accd-9d2c9ca78620" providerId="ADAL" clId="{A46CED65-F74E-4802-97F8-59F2A588B712}" dt="2026-01-27T10:02:38.358" v="35"/>
            <ac:spMkLst>
              <pc:docMk/>
              <pc:sldMasterMk cId="3599066512" sldId="2147483952"/>
              <pc:sldLayoutMk cId="3346210167" sldId="2147483960"/>
              <ac:spMk id="3" creationId="{E5B99B87-9CE5-6596-ADF8-E6807D7117B6}"/>
            </ac:spMkLst>
          </pc:spChg>
          <pc:spChg chg="mod">
            <ac:chgData name="Sylvina Clemons" userId="f7cf24bf-037f-452d-accd-9d2c9ca78620" providerId="ADAL" clId="{A46CED65-F74E-4802-97F8-59F2A588B712}" dt="2026-01-27T10:02:38.358" v="35"/>
            <ac:spMkLst>
              <pc:docMk/>
              <pc:sldMasterMk cId="3599066512" sldId="2147483952"/>
              <pc:sldLayoutMk cId="3346210167" sldId="2147483960"/>
              <ac:spMk id="4" creationId="{51C665F0-11F4-5049-1828-CBC4C07BA393}"/>
            </ac:spMkLst>
          </pc:spChg>
        </pc:sldLayoutChg>
        <pc:sldLayoutChg chg="modSp">
          <pc:chgData name="Sylvina Clemons" userId="f7cf24bf-037f-452d-accd-9d2c9ca78620" providerId="ADAL" clId="{A46CED65-F74E-4802-97F8-59F2A588B712}" dt="2026-01-27T10:02:38.358" v="35"/>
          <pc:sldLayoutMkLst>
            <pc:docMk/>
            <pc:sldMasterMk cId="3599066512" sldId="2147483952"/>
            <pc:sldLayoutMk cId="3928103066" sldId="2147483961"/>
          </pc:sldLayoutMkLst>
          <pc:spChg chg="mod">
            <ac:chgData name="Sylvina Clemons" userId="f7cf24bf-037f-452d-accd-9d2c9ca78620" providerId="ADAL" clId="{A46CED65-F74E-4802-97F8-59F2A588B712}" dt="2026-01-27T10:02:38.358" v="35"/>
            <ac:spMkLst>
              <pc:docMk/>
              <pc:sldMasterMk cId="3599066512" sldId="2147483952"/>
              <pc:sldLayoutMk cId="3928103066" sldId="2147483961"/>
              <ac:spMk id="2" creationId="{E22BCE2F-F8A3-0D67-13AA-9BB1687BDA09}"/>
            </ac:spMkLst>
          </pc:spChg>
          <pc:spChg chg="mod">
            <ac:chgData name="Sylvina Clemons" userId="f7cf24bf-037f-452d-accd-9d2c9ca78620" providerId="ADAL" clId="{A46CED65-F74E-4802-97F8-59F2A588B712}" dt="2026-01-27T10:02:38.358" v="35"/>
            <ac:spMkLst>
              <pc:docMk/>
              <pc:sldMasterMk cId="3599066512" sldId="2147483952"/>
              <pc:sldLayoutMk cId="3928103066" sldId="2147483961"/>
              <ac:spMk id="3" creationId="{171D57AA-630B-CA87-DCD7-45831D5AEFFF}"/>
            </ac:spMkLst>
          </pc:spChg>
          <pc:spChg chg="mod">
            <ac:chgData name="Sylvina Clemons" userId="f7cf24bf-037f-452d-accd-9d2c9ca78620" providerId="ADAL" clId="{A46CED65-F74E-4802-97F8-59F2A588B712}" dt="2026-01-27T10:02:38.358" v="35"/>
            <ac:spMkLst>
              <pc:docMk/>
              <pc:sldMasterMk cId="3599066512" sldId="2147483952"/>
              <pc:sldLayoutMk cId="3928103066" sldId="2147483961"/>
              <ac:spMk id="4" creationId="{5E33F8D7-12AA-2853-C2DD-18176CC2371E}"/>
            </ac:spMkLst>
          </pc:spChg>
        </pc:sldLayoutChg>
        <pc:sldLayoutChg chg="modSp">
          <pc:chgData name="Sylvina Clemons" userId="f7cf24bf-037f-452d-accd-9d2c9ca78620" providerId="ADAL" clId="{A46CED65-F74E-4802-97F8-59F2A588B712}" dt="2026-01-27T10:02:38.358" v="35"/>
          <pc:sldLayoutMkLst>
            <pc:docMk/>
            <pc:sldMasterMk cId="3599066512" sldId="2147483952"/>
            <pc:sldLayoutMk cId="2831262023" sldId="2147483963"/>
          </pc:sldLayoutMkLst>
          <pc:spChg chg="mod">
            <ac:chgData name="Sylvina Clemons" userId="f7cf24bf-037f-452d-accd-9d2c9ca78620" providerId="ADAL" clId="{A46CED65-F74E-4802-97F8-59F2A588B712}" dt="2026-01-27T10:02:38.358" v="35"/>
            <ac:spMkLst>
              <pc:docMk/>
              <pc:sldMasterMk cId="3599066512" sldId="2147483952"/>
              <pc:sldLayoutMk cId="2831262023" sldId="2147483963"/>
              <ac:spMk id="2" creationId="{D2EA9707-E58A-AA05-4899-4A2EBF9AC787}"/>
            </ac:spMkLst>
          </pc:spChg>
          <pc:spChg chg="mod">
            <ac:chgData name="Sylvina Clemons" userId="f7cf24bf-037f-452d-accd-9d2c9ca78620" providerId="ADAL" clId="{A46CED65-F74E-4802-97F8-59F2A588B712}" dt="2026-01-27T10:02:38.358" v="35"/>
            <ac:spMkLst>
              <pc:docMk/>
              <pc:sldMasterMk cId="3599066512" sldId="2147483952"/>
              <pc:sldLayoutMk cId="2831262023" sldId="2147483963"/>
              <ac:spMk id="3" creationId="{0396E5BE-BAFF-C955-20F2-90E226683136}"/>
            </ac:spMkLst>
          </pc:spChg>
        </pc:sldLayoutChg>
        <pc:sldLayoutChg chg="modSp">
          <pc:chgData name="Sylvina Clemons" userId="f7cf24bf-037f-452d-accd-9d2c9ca78620" providerId="ADAL" clId="{A46CED65-F74E-4802-97F8-59F2A588B712}" dt="2026-01-27T10:02:38.358" v="35"/>
          <pc:sldLayoutMkLst>
            <pc:docMk/>
            <pc:sldMasterMk cId="3599066512" sldId="2147483952"/>
            <pc:sldLayoutMk cId="1042627966" sldId="2147483964"/>
          </pc:sldLayoutMkLst>
          <pc:picChg chg="mod">
            <ac:chgData name="Sylvina Clemons" userId="f7cf24bf-037f-452d-accd-9d2c9ca78620" providerId="ADAL" clId="{A46CED65-F74E-4802-97F8-59F2A588B712}" dt="2026-01-27T10:02:38.358" v="35"/>
            <ac:picMkLst>
              <pc:docMk/>
              <pc:sldMasterMk cId="3599066512" sldId="2147483952"/>
              <pc:sldLayoutMk cId="1042627966" sldId="2147483964"/>
              <ac:picMk id="7" creationId="{0917C931-AC9E-FDC8-B90E-F0803734F278}"/>
            </ac:picMkLst>
          </pc:picChg>
          <pc:picChg chg="mod">
            <ac:chgData name="Sylvina Clemons" userId="f7cf24bf-037f-452d-accd-9d2c9ca78620" providerId="ADAL" clId="{A46CED65-F74E-4802-97F8-59F2A588B712}" dt="2026-01-27T10:02:38.358" v="35"/>
            <ac:picMkLst>
              <pc:docMk/>
              <pc:sldMasterMk cId="3599066512" sldId="2147483952"/>
              <pc:sldLayoutMk cId="1042627966" sldId="2147483964"/>
              <ac:picMk id="8" creationId="{FA4B30DE-1498-7327-BFDA-FF3FADB0AF9E}"/>
            </ac:picMkLst>
          </pc:picChg>
        </pc:sldLayoutChg>
      </pc:sldMasterChg>
    </pc:docChg>
  </pc:docChgLst>
  <pc:docChgLst>
    <pc:chgData name="mcleave@bower-grove.kent.sch.uk" userId="S::urn:spo:guest#mcleave@bower-grove.kent.sch.uk::" providerId="AD" clId="Web-{A129A0E4-CCA7-0EA4-7319-D10C900DA069}"/>
    <pc:docChg chg="addSld delSld">
      <pc:chgData name="mcleave@bower-grove.kent.sch.uk" userId="S::urn:spo:guest#mcleave@bower-grove.kent.sch.uk::" providerId="AD" clId="Web-{A129A0E4-CCA7-0EA4-7319-D10C900DA069}" dt="2026-01-27T12:09:04.118" v="1"/>
      <pc:docMkLst>
        <pc:docMk/>
      </pc:docMkLst>
    </pc:docChg>
  </pc:docChgLst>
  <pc:docChgLst>
    <pc:chgData name="Sylvina Clemons" userId="S::sylvina.clemons@llse.org.uk::f7cf24bf-037f-452d-accd-9d2c9ca78620" providerId="AD" clId="Web-{2B5CC444-5ECF-5658-2A84-4E1524FFDA38}"/>
    <pc:docChg chg="addSld delSld addMainMaster modMainMaster">
      <pc:chgData name="Sylvina Clemons" userId="S::sylvina.clemons@llse.org.uk::f7cf24bf-037f-452d-accd-9d2c9ca78620" providerId="AD" clId="Web-{2B5CC444-5ECF-5658-2A84-4E1524FFDA38}" dt="2026-01-27T09:22:51.474" v="9"/>
      <pc:docMkLst>
        <pc:docMk/>
      </pc:docMkLst>
      <pc:sldChg chg="add">
        <pc:chgData name="Sylvina Clemons" userId="S::sylvina.clemons@llse.org.uk::f7cf24bf-037f-452d-accd-9d2c9ca78620" providerId="AD" clId="Web-{2B5CC444-5ECF-5658-2A84-4E1524FFDA38}" dt="2026-01-27T09:20:26.581" v="3"/>
        <pc:sldMkLst>
          <pc:docMk/>
          <pc:sldMk cId="3142418254" sldId="257"/>
        </pc:sldMkLst>
      </pc:sldChg>
      <pc:sldChg chg="add">
        <pc:chgData name="Sylvina Clemons" userId="S::sylvina.clemons@llse.org.uk::f7cf24bf-037f-452d-accd-9d2c9ca78620" providerId="AD" clId="Web-{2B5CC444-5ECF-5658-2A84-4E1524FFDA38}" dt="2026-01-27T09:21:46.989" v="5"/>
        <pc:sldMkLst>
          <pc:docMk/>
          <pc:sldMk cId="3076174356" sldId="730"/>
        </pc:sldMkLst>
      </pc:sldChg>
      <pc:sldChg chg="add del">
        <pc:chgData name="Sylvina Clemons" userId="S::sylvina.clemons@llse.org.uk::f7cf24bf-037f-452d-accd-9d2c9ca78620" providerId="AD" clId="Web-{2B5CC444-5ECF-5658-2A84-4E1524FFDA38}" dt="2026-01-27T09:22:51.474" v="9"/>
        <pc:sldMkLst>
          <pc:docMk/>
          <pc:sldMk cId="3185774975" sldId="764"/>
        </pc:sldMkLst>
      </pc:sldChg>
      <pc:sldChg chg="add del">
        <pc:chgData name="Sylvina Clemons" userId="S::sylvina.clemons@llse.org.uk::f7cf24bf-037f-452d-accd-9d2c9ca78620" providerId="AD" clId="Web-{2B5CC444-5ECF-5658-2A84-4E1524FFDA38}" dt="2026-01-27T09:19:58.237" v="2"/>
        <pc:sldMkLst>
          <pc:docMk/>
          <pc:sldMk cId="1114699828" sldId="2134593462"/>
        </pc:sldMkLst>
      </pc:sldChg>
      <pc:sldChg chg="add">
        <pc:chgData name="Sylvina Clemons" userId="S::sylvina.clemons@llse.org.uk::f7cf24bf-037f-452d-accd-9d2c9ca78620" providerId="AD" clId="Web-{2B5CC444-5ECF-5658-2A84-4E1524FFDA38}" dt="2026-01-27T09:20:42.535" v="4"/>
        <pc:sldMkLst>
          <pc:docMk/>
          <pc:sldMk cId="1702434033" sldId="2134593463"/>
        </pc:sldMkLst>
      </pc:sldChg>
      <pc:sldMasterChg chg="add replId addSldLayout modSldLayout">
        <pc:chgData name="Sylvina Clemons" userId="S::sylvina.clemons@llse.org.uk::f7cf24bf-037f-452d-accd-9d2c9ca78620" providerId="AD" clId="Web-{2B5CC444-5ECF-5658-2A84-4E1524FFDA38}" dt="2026-01-27T09:21:46.989" v="5"/>
        <pc:sldMasterMkLst>
          <pc:docMk/>
          <pc:sldMasterMk cId="2833431269" sldId="2147483940"/>
        </pc:sldMasterMkLst>
        <pc:sldLayoutChg chg="add replId">
          <pc:chgData name="Sylvina Clemons" userId="S::sylvina.clemons@llse.org.uk::f7cf24bf-037f-452d-accd-9d2c9ca78620" providerId="AD" clId="Web-{2B5CC444-5ECF-5658-2A84-4E1524FFDA38}" dt="2026-01-27T09:21:46.989" v="5"/>
          <pc:sldLayoutMkLst>
            <pc:docMk/>
            <pc:sldMasterMk cId="2833431269" sldId="2147483940"/>
            <pc:sldLayoutMk cId="2315255423" sldId="2147483941"/>
          </pc:sldLayoutMkLst>
        </pc:sldLayoutChg>
        <pc:sldLayoutChg chg="add replId">
          <pc:chgData name="Sylvina Clemons" userId="S::sylvina.clemons@llse.org.uk::f7cf24bf-037f-452d-accd-9d2c9ca78620" providerId="AD" clId="Web-{2B5CC444-5ECF-5658-2A84-4E1524FFDA38}" dt="2026-01-27T09:21:46.989" v="5"/>
          <pc:sldLayoutMkLst>
            <pc:docMk/>
            <pc:sldMasterMk cId="2833431269" sldId="2147483940"/>
            <pc:sldLayoutMk cId="934403609" sldId="2147483942"/>
          </pc:sldLayoutMkLst>
        </pc:sldLayoutChg>
        <pc:sldLayoutChg chg="add replId">
          <pc:chgData name="Sylvina Clemons" userId="S::sylvina.clemons@llse.org.uk::f7cf24bf-037f-452d-accd-9d2c9ca78620" providerId="AD" clId="Web-{2B5CC444-5ECF-5658-2A84-4E1524FFDA38}" dt="2026-01-27T09:21:46.989" v="5"/>
          <pc:sldLayoutMkLst>
            <pc:docMk/>
            <pc:sldMasterMk cId="2833431269" sldId="2147483940"/>
            <pc:sldLayoutMk cId="2499440834" sldId="2147483943"/>
          </pc:sldLayoutMkLst>
        </pc:sldLayoutChg>
        <pc:sldLayoutChg chg="add replId">
          <pc:chgData name="Sylvina Clemons" userId="S::sylvina.clemons@llse.org.uk::f7cf24bf-037f-452d-accd-9d2c9ca78620" providerId="AD" clId="Web-{2B5CC444-5ECF-5658-2A84-4E1524FFDA38}" dt="2026-01-27T09:21:46.989" v="5"/>
          <pc:sldLayoutMkLst>
            <pc:docMk/>
            <pc:sldMasterMk cId="2833431269" sldId="2147483940"/>
            <pc:sldLayoutMk cId="2431208632" sldId="2147483944"/>
          </pc:sldLayoutMkLst>
        </pc:sldLayoutChg>
        <pc:sldLayoutChg chg="add replId">
          <pc:chgData name="Sylvina Clemons" userId="S::sylvina.clemons@llse.org.uk::f7cf24bf-037f-452d-accd-9d2c9ca78620" providerId="AD" clId="Web-{2B5CC444-5ECF-5658-2A84-4E1524FFDA38}" dt="2026-01-27T09:21:46.989" v="5"/>
          <pc:sldLayoutMkLst>
            <pc:docMk/>
            <pc:sldMasterMk cId="2833431269" sldId="2147483940"/>
            <pc:sldLayoutMk cId="2142046396" sldId="2147483945"/>
          </pc:sldLayoutMkLst>
        </pc:sldLayoutChg>
        <pc:sldLayoutChg chg="add replId">
          <pc:chgData name="Sylvina Clemons" userId="S::sylvina.clemons@llse.org.uk::f7cf24bf-037f-452d-accd-9d2c9ca78620" providerId="AD" clId="Web-{2B5CC444-5ECF-5658-2A84-4E1524FFDA38}" dt="2026-01-27T09:21:46.989" v="5"/>
          <pc:sldLayoutMkLst>
            <pc:docMk/>
            <pc:sldMasterMk cId="2833431269" sldId="2147483940"/>
            <pc:sldLayoutMk cId="3284271484" sldId="2147483946"/>
          </pc:sldLayoutMkLst>
        </pc:sldLayoutChg>
        <pc:sldLayoutChg chg="add replId">
          <pc:chgData name="Sylvina Clemons" userId="S::sylvina.clemons@llse.org.uk::f7cf24bf-037f-452d-accd-9d2c9ca78620" providerId="AD" clId="Web-{2B5CC444-5ECF-5658-2A84-4E1524FFDA38}" dt="2026-01-27T09:21:46.989" v="5"/>
          <pc:sldLayoutMkLst>
            <pc:docMk/>
            <pc:sldMasterMk cId="2833431269" sldId="2147483940"/>
            <pc:sldLayoutMk cId="779979355" sldId="2147483947"/>
          </pc:sldLayoutMkLst>
        </pc:sldLayoutChg>
        <pc:sldLayoutChg chg="add replId">
          <pc:chgData name="Sylvina Clemons" userId="S::sylvina.clemons@llse.org.uk::f7cf24bf-037f-452d-accd-9d2c9ca78620" providerId="AD" clId="Web-{2B5CC444-5ECF-5658-2A84-4E1524FFDA38}" dt="2026-01-27T09:21:46.989" v="5"/>
          <pc:sldLayoutMkLst>
            <pc:docMk/>
            <pc:sldMasterMk cId="2833431269" sldId="2147483940"/>
            <pc:sldLayoutMk cId="4112815938" sldId="2147483948"/>
          </pc:sldLayoutMkLst>
        </pc:sldLayoutChg>
        <pc:sldLayoutChg chg="add replId">
          <pc:chgData name="Sylvina Clemons" userId="S::sylvina.clemons@llse.org.uk::f7cf24bf-037f-452d-accd-9d2c9ca78620" providerId="AD" clId="Web-{2B5CC444-5ECF-5658-2A84-4E1524FFDA38}" dt="2026-01-27T09:21:46.989" v="5"/>
          <pc:sldLayoutMkLst>
            <pc:docMk/>
            <pc:sldMasterMk cId="2833431269" sldId="2147483940"/>
            <pc:sldLayoutMk cId="927667028" sldId="2147483949"/>
          </pc:sldLayoutMkLst>
        </pc:sldLayoutChg>
        <pc:sldLayoutChg chg="add replId">
          <pc:chgData name="Sylvina Clemons" userId="S::sylvina.clemons@llse.org.uk::f7cf24bf-037f-452d-accd-9d2c9ca78620" providerId="AD" clId="Web-{2B5CC444-5ECF-5658-2A84-4E1524FFDA38}" dt="2026-01-27T09:21:46.989" v="5"/>
          <pc:sldLayoutMkLst>
            <pc:docMk/>
            <pc:sldMasterMk cId="2833431269" sldId="2147483940"/>
            <pc:sldLayoutMk cId="54175566" sldId="2147483950"/>
          </pc:sldLayoutMkLst>
        </pc:sldLayoutChg>
        <pc:sldLayoutChg chg="add replId">
          <pc:chgData name="Sylvina Clemons" userId="S::sylvina.clemons@llse.org.uk::f7cf24bf-037f-452d-accd-9d2c9ca78620" providerId="AD" clId="Web-{2B5CC444-5ECF-5658-2A84-4E1524FFDA38}" dt="2026-01-27T09:21:46.989" v="5"/>
          <pc:sldLayoutMkLst>
            <pc:docMk/>
            <pc:sldMasterMk cId="2833431269" sldId="2147483940"/>
            <pc:sldLayoutMk cId="4201016380" sldId="214748395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E11A9BCA-D748-41A3-8A10-4BE933D38921}" type="datetimeFigureOut">
              <a:rPr lang="en-GB" smtClean="0"/>
              <a:t>16/02/2026</a:t>
            </a:fld>
            <a:endParaRPr lang="en-GB"/>
          </a:p>
        </p:txBody>
      </p:sp>
      <p:sp>
        <p:nvSpPr>
          <p:cNvPr id="4" name="Slide Image Placeholder 3"/>
          <p:cNvSpPr>
            <a:spLocks noGrp="1" noRot="1" noChangeAspect="1"/>
          </p:cNvSpPr>
          <p:nvPr>
            <p:ph type="sldImg" idx="2"/>
          </p:nvPr>
        </p:nvSpPr>
        <p:spPr>
          <a:xfrm>
            <a:off x="1168400" y="1243013"/>
            <a:ext cx="4471988"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EF9DA785-C722-414E-9390-ED8B882E0312}" type="slidenum">
              <a:rPr lang="en-GB" smtClean="0"/>
              <a:t>‹#›</a:t>
            </a:fld>
            <a:endParaRPr lang="en-GB"/>
          </a:p>
        </p:txBody>
      </p:sp>
    </p:spTree>
    <p:extLst>
      <p:ext uri="{BB962C8B-B14F-4D97-AF65-F5344CB8AC3E}">
        <p14:creationId xmlns:p14="http://schemas.microsoft.com/office/powerpoint/2010/main" val="227514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map.co.uk/"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1243013"/>
            <a:ext cx="4471988" cy="33543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B38E0207-6988-41AB-AA91-13113C60B94D}"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1358876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slides </a:t>
            </a:r>
          </a:p>
        </p:txBody>
      </p:sp>
      <p:sp>
        <p:nvSpPr>
          <p:cNvPr id="4" name="Slide Number Placeholder 3"/>
          <p:cNvSpPr>
            <a:spLocks noGrp="1"/>
          </p:cNvSpPr>
          <p:nvPr>
            <p:ph type="sldNum" sz="quarter" idx="5"/>
          </p:nvPr>
        </p:nvSpPr>
        <p:spPr/>
        <p:txBody>
          <a:bodyPr/>
          <a:lstStyle/>
          <a:p>
            <a:fld id="{EF9DA785-C722-414E-9390-ED8B882E0312}" type="slidenum">
              <a:rPr lang="en-GB" smtClean="0"/>
              <a:t>37</a:t>
            </a:fld>
            <a:endParaRPr lang="en-GB"/>
          </a:p>
        </p:txBody>
      </p:sp>
    </p:spTree>
    <p:extLst>
      <p:ext uri="{BB962C8B-B14F-4D97-AF65-F5344CB8AC3E}">
        <p14:creationId xmlns:p14="http://schemas.microsoft.com/office/powerpoint/2010/main" val="1918755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1243013"/>
            <a:ext cx="4471988" cy="33543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9DA785-C722-414E-9390-ED8B882E0312}" type="slidenum">
              <a:rPr lang="en-GB" smtClean="0"/>
              <a:t>42</a:t>
            </a:fld>
            <a:endParaRPr lang="en-GB"/>
          </a:p>
        </p:txBody>
      </p:sp>
    </p:spTree>
    <p:extLst>
      <p:ext uri="{BB962C8B-B14F-4D97-AF65-F5344CB8AC3E}">
        <p14:creationId xmlns:p14="http://schemas.microsoft.com/office/powerpoint/2010/main" val="69935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1243013"/>
            <a:ext cx="4471988" cy="3354387"/>
          </a:xfrm>
        </p:spPr>
      </p:sp>
      <p:sp>
        <p:nvSpPr>
          <p:cNvPr id="3" name="Notes Placeholder 2"/>
          <p:cNvSpPr>
            <a:spLocks noGrp="1"/>
          </p:cNvSpPr>
          <p:nvPr>
            <p:ph type="body" idx="1"/>
          </p:nvPr>
        </p:nvSpPr>
        <p:spPr/>
        <p:txBody>
          <a:bodyPr/>
          <a:lstStyle/>
          <a:p>
            <a:r>
              <a:rPr lang="en-US" dirty="0">
                <a:latin typeface="Tahoma" panose="020B0604030504040204" pitchFamily="34" charset="0"/>
                <a:ea typeface="Tahoma" panose="020B0604030504040204" pitchFamily="34" charset="0"/>
                <a:cs typeface="Tahoma" panose="020B0604030504040204" pitchFamily="34" charset="0"/>
              </a:rPr>
              <a:t>Are your classroom colors different than what you see in this template? That’s OK! Click on Design -&gt; Variants (the down arrow) -&gt; Pick the color scheme that works for you!</a:t>
            </a:r>
          </a:p>
          <a:p>
            <a:endParaRPr lang="en-US"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Feel free to change any “You will…” and “I will…” statements to ensure they align with your classroom procedures and rules!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62A795-6F94-4A96-B820-B9038480D0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546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Awaiting slides</a:t>
            </a:r>
          </a:p>
        </p:txBody>
      </p:sp>
      <p:sp>
        <p:nvSpPr>
          <p:cNvPr id="4" name="Slide Number Placeholder 3"/>
          <p:cNvSpPr>
            <a:spLocks noGrp="1"/>
          </p:cNvSpPr>
          <p:nvPr>
            <p:ph type="sldNum" sz="quarter" idx="5"/>
          </p:nvPr>
        </p:nvSpPr>
        <p:spPr/>
        <p:txBody>
          <a:bodyPr/>
          <a:lstStyle/>
          <a:p>
            <a:fld id="{EF9DA785-C722-414E-9390-ED8B882E0312}" type="slidenum">
              <a:rPr lang="en-GB" smtClean="0"/>
              <a:t>15</a:t>
            </a:fld>
            <a:endParaRPr lang="en-GB"/>
          </a:p>
        </p:txBody>
      </p:sp>
    </p:spTree>
    <p:extLst>
      <p:ext uri="{BB962C8B-B14F-4D97-AF65-F5344CB8AC3E}">
        <p14:creationId xmlns:p14="http://schemas.microsoft.com/office/powerpoint/2010/main" val="3702793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0D7722-CE4B-4194-9247-9687E6BA5582}" type="slidenum">
              <a:rPr kumimoji="0" lang="en-GB"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3057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0D7722-CE4B-4194-9247-9687E6BA5582}" type="slidenum">
              <a:rPr kumimoji="0" lang="en-GB"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66726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0D7722-CE4B-4194-9247-9687E6BA5582}" type="slidenum">
              <a:rPr kumimoji="0" lang="en-GB"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01410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0D7722-CE4B-4194-9247-9687E6BA5582}" type="slidenum">
              <a:rPr kumimoji="0" lang="en-GB"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0187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9DA785-C722-414E-9390-ED8B882E0312}" type="slidenum">
              <a:rPr lang="en-GB" smtClean="0"/>
              <a:t>32</a:t>
            </a:fld>
            <a:endParaRPr lang="en-GB"/>
          </a:p>
        </p:txBody>
      </p:sp>
    </p:spTree>
    <p:extLst>
      <p:ext uri="{BB962C8B-B14F-4D97-AF65-F5344CB8AC3E}">
        <p14:creationId xmlns:p14="http://schemas.microsoft.com/office/powerpoint/2010/main" val="2957724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Home - Maidstone &amp; </a:t>
            </a:r>
            <a:r>
              <a:rPr lang="en-GB" dirty="0" err="1">
                <a:hlinkClick r:id="rId3"/>
              </a:rPr>
              <a:t>Malling</a:t>
            </a:r>
            <a:r>
              <a:rPr lang="en-GB" dirty="0">
                <a:hlinkClick r:id="rId3"/>
              </a:rPr>
              <a:t> Alternative Provision</a:t>
            </a:r>
            <a:r>
              <a:rPr lang="en-GB" dirty="0"/>
              <a:t> </a:t>
            </a:r>
          </a:p>
          <a:p>
            <a:endParaRPr lang="en-GB" dirty="0"/>
          </a:p>
          <a:p>
            <a:r>
              <a:rPr lang="en-GB" dirty="0"/>
              <a:t>https://www.m-map.co.uk/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AC40CF-BD7A-4FD0-BB1A-AE3EBC0A758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25220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63281" y="1978931"/>
            <a:ext cx="4575640" cy="2155986"/>
          </a:xfrm>
        </p:spPr>
        <p:txBody>
          <a:bodyPr anchor="b">
            <a:normAutofit/>
          </a:bodyPr>
          <a:lstStyle>
            <a:lvl1pPr algn="l">
              <a:defRPr sz="4400" b="0" baseline="0">
                <a:solidFill>
                  <a:srgbClr val="3853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Subtitle 2"/>
          <p:cNvSpPr>
            <a:spLocks noGrp="1"/>
          </p:cNvSpPr>
          <p:nvPr>
            <p:ph type="subTitle" idx="1"/>
          </p:nvPr>
        </p:nvSpPr>
        <p:spPr>
          <a:xfrm>
            <a:off x="4363280" y="4300363"/>
            <a:ext cx="4575639" cy="1197050"/>
          </a:xfrm>
        </p:spPr>
        <p:txBody>
          <a:bodyPr>
            <a:normAutofit/>
          </a:bodyPr>
          <a:lstStyle>
            <a:lvl1pPr marL="0" indent="0" algn="l">
              <a:buNone/>
              <a:defRPr sz="2800" b="0" i="0">
                <a:solidFill>
                  <a:srgbClr val="A6413F"/>
                </a:solidFill>
                <a:latin typeface="Arial Narrow" panose="020B0604020202020204" pitchFamily="34" charset="0"/>
                <a:cs typeface="Arial Narrow"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866644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9489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Content Placeholder 2"/>
          <p:cNvSpPr>
            <a:spLocks noGrp="1"/>
          </p:cNvSpPr>
          <p:nvPr>
            <p:ph idx="1"/>
          </p:nvPr>
        </p:nvSpPr>
        <p:spPr>
          <a:xfrm>
            <a:off x="4389119" y="1097280"/>
            <a:ext cx="3909060"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7250" y="2834640"/>
            <a:ext cx="2948940" cy="3017520"/>
          </a:xfrm>
        </p:spPr>
        <p:txBody>
          <a:bodyPr>
            <a:normAutofit/>
          </a:bodyPr>
          <a:lstStyle>
            <a:lvl1pPr marL="0" indent="0">
              <a:lnSpc>
                <a:spcPct val="100000"/>
              </a:lnSpc>
              <a:spcBef>
                <a:spcPts val="75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49081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9489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059936" y="1069847"/>
            <a:ext cx="4574286" cy="4800600"/>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57250" y="2834640"/>
            <a:ext cx="2948940" cy="2880360"/>
          </a:xfrm>
        </p:spPr>
        <p:txBody>
          <a:bodyPr>
            <a:normAutofit/>
          </a:bodyPr>
          <a:lstStyle>
            <a:lvl1pPr marL="0" indent="0">
              <a:lnSpc>
                <a:spcPct val="100000"/>
              </a:lnSpc>
              <a:spcBef>
                <a:spcPts val="75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69450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48083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7" y="762000"/>
            <a:ext cx="1743075"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7252" y="762000"/>
            <a:ext cx="55721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17397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9144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2404534"/>
            <a:ext cx="5825202" cy="1646302"/>
          </a:xfrm>
        </p:spPr>
        <p:txBody>
          <a:bodyPr anchor="b">
            <a:noAutofit/>
          </a:bodyPr>
          <a:lstStyle>
            <a:lvl1pPr algn="r">
              <a:defRPr sz="4050">
                <a:solidFill>
                  <a:schemeClr val="accent1"/>
                </a:solidFill>
              </a:defRPr>
            </a:lvl1pPr>
          </a:lstStyle>
          <a:p>
            <a:r>
              <a:rPr lang="en-GB"/>
              <a:t>Click to edit Master title style</a:t>
            </a:r>
            <a:endParaRPr lang="en-US" dirty="0"/>
          </a:p>
        </p:txBody>
      </p:sp>
      <p:sp>
        <p:nvSpPr>
          <p:cNvPr id="3" name="Subtitle 2"/>
          <p:cNvSpPr>
            <a:spLocks noGrp="1"/>
          </p:cNvSpPr>
          <p:nvPr>
            <p:ph type="subTitle" idx="1"/>
          </p:nvPr>
        </p:nvSpPr>
        <p:spPr>
          <a:xfrm>
            <a:off x="1130300" y="4050836"/>
            <a:ext cx="5825202" cy="1096899"/>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40661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71022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700870"/>
            <a:ext cx="6447501" cy="1826581"/>
          </a:xfrm>
        </p:spPr>
        <p:txBody>
          <a:bodyPr anchor="b"/>
          <a:lstStyle>
            <a:lvl1pPr algn="l">
              <a:defRPr sz="3000" b="0" cap="none"/>
            </a:lvl1pPr>
          </a:lstStyle>
          <a:p>
            <a:r>
              <a:rPr lang="en-GB"/>
              <a:t>Click to edit Master title style</a:t>
            </a:r>
            <a:endParaRPr lang="en-US" dirty="0"/>
          </a:p>
        </p:txBody>
      </p:sp>
      <p:sp>
        <p:nvSpPr>
          <p:cNvPr id="3" name="Text Placeholder 2"/>
          <p:cNvSpPr>
            <a:spLocks noGrp="1"/>
          </p:cNvSpPr>
          <p:nvPr>
            <p:ph type="body" idx="1"/>
          </p:nvPr>
        </p:nvSpPr>
        <p:spPr>
          <a:xfrm>
            <a:off x="508001" y="4527448"/>
            <a:ext cx="6447501" cy="8604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161033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508002" y="2160589"/>
            <a:ext cx="3138026" cy="38807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817477" y="2160590"/>
            <a:ext cx="3138026" cy="38807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13841906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506810" y="2160983"/>
            <a:ext cx="3139217"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506810" y="2737248"/>
            <a:ext cx="3139217"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816288" y="2160983"/>
            <a:ext cx="3139214"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816289" y="2737248"/>
            <a:ext cx="3139213"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821231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1320800"/>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85349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5353F"/>
                </a:solidFill>
              </a:defRPr>
            </a:lvl1pPr>
          </a:lstStyle>
          <a:p>
            <a:r>
              <a:rPr lang="en-GB"/>
              <a:t>Click to edit Master title style</a:t>
            </a:r>
            <a:endParaRPr lang="en-US" dirty="0"/>
          </a:p>
        </p:txBody>
      </p:sp>
      <p:sp>
        <p:nvSpPr>
          <p:cNvPr id="3" name="Content Placeholder 2"/>
          <p:cNvSpPr>
            <a:spLocks noGrp="1"/>
          </p:cNvSpPr>
          <p:nvPr>
            <p:ph idx="1"/>
          </p:nvPr>
        </p:nvSpPr>
        <p:spPr>
          <a:xfrm>
            <a:off x="457200" y="1600202"/>
            <a:ext cx="8229600" cy="516835"/>
          </a:xfrm>
        </p:spPr>
        <p:txBody>
          <a:bodyPr/>
          <a:lstStyle>
            <a:lvl1pPr>
              <a:defRPr sz="2800" b="0"/>
            </a:lvl1pPr>
            <a:lvl2pPr>
              <a:defRPr sz="2400"/>
            </a:lvl2pPr>
            <a:lvl3pPr>
              <a:defRPr sz="1800"/>
            </a:lvl3pPr>
            <a:lvl4pPr>
              <a:defRPr sz="1800">
                <a:solidFill>
                  <a:srgbClr val="6E6F73"/>
                </a:solidFill>
              </a:defRPr>
            </a:lvl4pPr>
            <a:lvl5pPr>
              <a:defRPr sz="1800">
                <a:solidFill>
                  <a:srgbClr val="6E6F73"/>
                </a:solidFill>
              </a:defRPr>
            </a:lvl5pPr>
          </a:lstStyle>
          <a:p>
            <a:pPr lvl="0"/>
            <a:r>
              <a:rPr lang="en-GB" dirty="0"/>
              <a:t>Click to edit Master text styles</a:t>
            </a:r>
          </a:p>
        </p:txBody>
      </p:sp>
      <p:sp>
        <p:nvSpPr>
          <p:cNvPr id="8" name="Text Placeholder 7"/>
          <p:cNvSpPr>
            <a:spLocks noGrp="1"/>
          </p:cNvSpPr>
          <p:nvPr>
            <p:ph type="body" sz="quarter" idx="13"/>
          </p:nvPr>
        </p:nvSpPr>
        <p:spPr>
          <a:xfrm>
            <a:off x="457200" y="2265363"/>
            <a:ext cx="8223250" cy="3562350"/>
          </a:xfrm>
        </p:spPr>
        <p:txBody>
          <a:bodyPr/>
          <a:lstStyle>
            <a:lvl1pPr>
              <a:defRPr b="0"/>
            </a:lvl1p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4" name="Date Placeholder 3">
            <a:extLst>
              <a:ext uri="{FF2B5EF4-FFF2-40B4-BE49-F238E27FC236}">
                <a16:creationId xmlns:a16="http://schemas.microsoft.com/office/drawing/2014/main" id="{E98A3C7D-F88C-FEFB-50CE-79FFBAE569AF}"/>
              </a:ext>
            </a:extLst>
          </p:cNvPr>
          <p:cNvSpPr>
            <a:spLocks noGrp="1"/>
          </p:cNvSpPr>
          <p:nvPr>
            <p:ph type="dt" sz="half" idx="14"/>
          </p:nvPr>
        </p:nvSpPr>
        <p:spPr/>
        <p:txBody>
          <a:bodyPr/>
          <a:lstStyle>
            <a:lvl1pPr>
              <a:defRPr/>
            </a:lvl1pPr>
          </a:lstStyle>
          <a:p>
            <a:pPr>
              <a:defRPr/>
            </a:pPr>
            <a:fld id="{D7AE3253-E9A1-4F53-9977-04EB00BEFAAF}" type="datetimeFigureOut">
              <a:rPr lang="en-US" altLang="en-US"/>
              <a:pPr>
                <a:defRPr/>
              </a:pPr>
              <a:t>2/16/2026</a:t>
            </a:fld>
            <a:endParaRPr lang="en-US" altLang="en-US"/>
          </a:p>
        </p:txBody>
      </p:sp>
      <p:sp>
        <p:nvSpPr>
          <p:cNvPr id="5" name="Footer Placeholder 4">
            <a:extLst>
              <a:ext uri="{FF2B5EF4-FFF2-40B4-BE49-F238E27FC236}">
                <a16:creationId xmlns:a16="http://schemas.microsoft.com/office/drawing/2014/main" id="{92B5061B-2D72-6E8B-FE99-6B1C15133EBB}"/>
              </a:ext>
            </a:extLst>
          </p:cNvPr>
          <p:cNvSpPr>
            <a:spLocks noGrp="1"/>
          </p:cNvSpPr>
          <p:nvPr>
            <p:ph type="ftr" sz="quarter" idx="15"/>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0DDDDB5-6929-A214-3631-E29B7E54B76B}"/>
              </a:ext>
            </a:extLst>
          </p:cNvPr>
          <p:cNvSpPr>
            <a:spLocks noGrp="1"/>
          </p:cNvSpPr>
          <p:nvPr>
            <p:ph type="sldNum" sz="quarter" idx="16"/>
          </p:nvPr>
        </p:nvSpPr>
        <p:spPr/>
        <p:txBody>
          <a:bodyPr/>
          <a:lstStyle>
            <a:lvl1pPr>
              <a:defRPr/>
            </a:lvl1pPr>
          </a:lstStyle>
          <a:p>
            <a:pPr>
              <a:defRPr/>
            </a:pPr>
            <a:fld id="{A1029B39-FE96-413C-BF42-F9941157897A}" type="slidenum">
              <a:rPr lang="en-US" altLang="en-US"/>
              <a:pPr>
                <a:defRPr/>
              </a:pPr>
              <a:t>‹#›</a:t>
            </a:fld>
            <a:endParaRPr lang="en-US" altLang="en-US"/>
          </a:p>
        </p:txBody>
      </p:sp>
    </p:spTree>
    <p:extLst>
      <p:ext uri="{BB962C8B-B14F-4D97-AF65-F5344CB8AC3E}">
        <p14:creationId xmlns:p14="http://schemas.microsoft.com/office/powerpoint/2010/main" val="11085482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513203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498604"/>
            <a:ext cx="2890896" cy="1278466"/>
          </a:xfrm>
        </p:spPr>
        <p:txBody>
          <a:bodyPr anchor="b">
            <a:normAutofit/>
          </a:bodyPr>
          <a:lstStyle>
            <a:lvl1pPr>
              <a:defRPr sz="1500"/>
            </a:lvl1pPr>
          </a:lstStyle>
          <a:p>
            <a:r>
              <a:rPr lang="en-GB"/>
              <a:t>Click to edit Master title style</a:t>
            </a:r>
            <a:endParaRPr lang="en-US" dirty="0"/>
          </a:p>
        </p:txBody>
      </p:sp>
      <p:sp>
        <p:nvSpPr>
          <p:cNvPr id="3" name="Content Placeholder 2"/>
          <p:cNvSpPr>
            <a:spLocks noGrp="1"/>
          </p:cNvSpPr>
          <p:nvPr>
            <p:ph idx="1"/>
          </p:nvPr>
        </p:nvSpPr>
        <p:spPr>
          <a:xfrm>
            <a:off x="3570347" y="514927"/>
            <a:ext cx="3385156" cy="552643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508001" y="2777069"/>
            <a:ext cx="2890896" cy="2584449"/>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24042949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4800600"/>
            <a:ext cx="6447500" cy="566738"/>
          </a:xfrm>
        </p:spPr>
        <p:txBody>
          <a:bodyPr anchor="b">
            <a:normAutofit/>
          </a:bodyPr>
          <a:lstStyle>
            <a:lvl1pPr algn="l">
              <a:defRPr sz="18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508001" y="609600"/>
            <a:ext cx="6447501" cy="3845718"/>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GB"/>
              <a:t>Click icon to add picture</a:t>
            </a:r>
            <a:endParaRPr lang="en-US" dirty="0"/>
          </a:p>
        </p:txBody>
      </p:sp>
      <p:sp>
        <p:nvSpPr>
          <p:cNvPr id="4" name="Text Placeholder 3"/>
          <p:cNvSpPr>
            <a:spLocks noGrp="1"/>
          </p:cNvSpPr>
          <p:nvPr>
            <p:ph type="body" sz="half" idx="2"/>
          </p:nvPr>
        </p:nvSpPr>
        <p:spPr>
          <a:xfrm>
            <a:off x="508002" y="5367338"/>
            <a:ext cx="6447500" cy="67402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632122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3403600"/>
          </a:xfrm>
        </p:spPr>
        <p:txBody>
          <a:bodyPr anchor="ctr">
            <a:normAutofit/>
          </a:bodyPr>
          <a:lstStyle>
            <a:lvl1pPr algn="l">
              <a:defRPr sz="3300" b="0" cap="none"/>
            </a:lvl1pPr>
          </a:lstStyle>
          <a:p>
            <a:r>
              <a:rPr lang="en-GB"/>
              <a:t>Click to edit Master title style</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96784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1" y="609600"/>
            <a:ext cx="6070601" cy="3022600"/>
          </a:xfrm>
        </p:spPr>
        <p:txBody>
          <a:bodyPr anchor="ctr">
            <a:normAutofit/>
          </a:bodyPr>
          <a:lstStyle>
            <a:lvl1pPr algn="l">
              <a:defRPr sz="33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1024604" y="3632200"/>
            <a:ext cx="5418393"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GB"/>
              <a:t>Click to edit Master text styles</a:t>
            </a:r>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406403" y="790378"/>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88655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022897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931988"/>
            <a:ext cx="6447501" cy="2595460"/>
          </a:xfrm>
        </p:spPr>
        <p:txBody>
          <a:bodyPr anchor="b">
            <a:normAutofit/>
          </a:bodyPr>
          <a:lstStyle>
            <a:lvl1pPr algn="l">
              <a:defRPr sz="3300" b="0" cap="none"/>
            </a:lvl1pPr>
          </a:lstStyle>
          <a:p>
            <a:r>
              <a:rPr lang="en-GB"/>
              <a:t>Click to edit Master title style</a:t>
            </a:r>
            <a:endParaRPr lang="en-US" dirty="0"/>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791248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1" y="609600"/>
            <a:ext cx="6070601" cy="3022600"/>
          </a:xfrm>
        </p:spPr>
        <p:txBody>
          <a:bodyPr anchor="ctr">
            <a:normAutofit/>
          </a:bodyPr>
          <a:lstStyle>
            <a:lvl1pPr algn="l">
              <a:defRPr sz="33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GB"/>
              <a:t>Click to edit Master text styles</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406403" y="790378"/>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88655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884109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1" y="609600"/>
            <a:ext cx="6441152" cy="3022600"/>
          </a:xfrm>
        </p:spPr>
        <p:txBody>
          <a:bodyPr anchor="ctr">
            <a:normAutofit/>
          </a:bodyPr>
          <a:lstStyle>
            <a:lvl1pPr algn="l">
              <a:defRPr sz="33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GB"/>
              <a:t>Click to edit Master text styles</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629881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36466011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6" y="609602"/>
            <a:ext cx="978557" cy="5251451"/>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508002" y="609600"/>
            <a:ext cx="5295113" cy="5251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02886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173355" y="243841"/>
            <a:ext cx="879348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54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282148" y="3869639"/>
            <a:ext cx="6575895" cy="1388165"/>
          </a:xfrm>
        </p:spPr>
        <p:txBody>
          <a:bodyPr>
            <a:normAutofit/>
          </a:bodyPr>
          <a:lstStyle>
            <a:lvl1pPr marL="0" indent="0" algn="ctr">
              <a:buNone/>
              <a:defRPr sz="1650">
                <a:solidFill>
                  <a:srgbClr val="FFFFFF"/>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48A87A34-81AB-432B-8DAE-1953F412C126}" type="datetimeFigureOut">
              <a:rPr lang="en-US" smtClean="0"/>
              <a:t>2/16/2026</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D22F896-40B5-4ADD-8801-0D06FADFA095}" type="slidenum">
              <a:rPr lang="en-US" smtClean="0"/>
              <a:t>‹#›</a:t>
            </a:fld>
            <a:endParaRPr lang="en-US" dirty="0"/>
          </a:p>
        </p:txBody>
      </p:sp>
      <p:cxnSp>
        <p:nvCxnSpPr>
          <p:cNvPr id="8" name="Straight Connector 7"/>
          <p:cNvCxnSpPr/>
          <p:nvPr/>
        </p:nvCxnSpPr>
        <p:spPr>
          <a:xfrm>
            <a:off x="1483997"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05921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EE70F-6E37-4EDC-837E-8B55BB065E96}"/>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F677ED33-2C83-C0A6-9524-9B79607491C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D65B3E5-1697-C32F-B136-F773C98BFC12}"/>
              </a:ext>
            </a:extLst>
          </p:cNvPr>
          <p:cNvSpPr>
            <a:spLocks noGrp="1"/>
          </p:cNvSpPr>
          <p:nvPr>
            <p:ph type="dt" sz="half" idx="10"/>
          </p:nvPr>
        </p:nvSpPr>
        <p:spPr/>
        <p:txBody>
          <a:bodyPr/>
          <a:lstStyle/>
          <a:p>
            <a:fld id="{9C08C2FF-389B-41AF-859C-3D9119E86725}" type="datetimeFigureOut">
              <a:rPr lang="en-GB" smtClean="0"/>
              <a:t>16/02/2026</a:t>
            </a:fld>
            <a:endParaRPr lang="en-GB"/>
          </a:p>
        </p:txBody>
      </p:sp>
      <p:sp>
        <p:nvSpPr>
          <p:cNvPr id="5" name="Footer Placeholder 4">
            <a:extLst>
              <a:ext uri="{FF2B5EF4-FFF2-40B4-BE49-F238E27FC236}">
                <a16:creationId xmlns:a16="http://schemas.microsoft.com/office/drawing/2014/main" id="{06230930-FB67-5894-FC77-A3E1E2F416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F5409D-3CB5-C3D3-8C1A-40A85C18DD00}"/>
              </a:ext>
            </a:extLst>
          </p:cNvPr>
          <p:cNvSpPr>
            <a:spLocks noGrp="1"/>
          </p:cNvSpPr>
          <p:nvPr>
            <p:ph type="sldNum" sz="quarter" idx="12"/>
          </p:nvPr>
        </p:nvSpPr>
        <p:spPr/>
        <p:txBody>
          <a:bodyPr/>
          <a:lstStyle/>
          <a:p>
            <a:fld id="{82C4CDCB-B21E-4750-869D-C2CD0EFE14C9}" type="slidenum">
              <a:rPr lang="en-GB" smtClean="0"/>
              <a:t>‹#›</a:t>
            </a:fld>
            <a:endParaRPr lang="en-GB"/>
          </a:p>
        </p:txBody>
      </p:sp>
    </p:spTree>
    <p:extLst>
      <p:ext uri="{BB962C8B-B14F-4D97-AF65-F5344CB8AC3E}">
        <p14:creationId xmlns:p14="http://schemas.microsoft.com/office/powerpoint/2010/main" val="36952836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A8540-F2B6-0A6B-BCDB-46AD70E1F80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4F06EFA-1193-32FD-A05D-9DE794EF8F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AC6E1EB-3CB1-A95D-BD06-06846DB13FFC}"/>
              </a:ext>
            </a:extLst>
          </p:cNvPr>
          <p:cNvSpPr>
            <a:spLocks noGrp="1"/>
          </p:cNvSpPr>
          <p:nvPr>
            <p:ph type="dt" sz="half" idx="10"/>
          </p:nvPr>
        </p:nvSpPr>
        <p:spPr/>
        <p:txBody>
          <a:bodyPr/>
          <a:lstStyle/>
          <a:p>
            <a:fld id="{9C08C2FF-389B-41AF-859C-3D9119E86725}" type="datetimeFigureOut">
              <a:rPr lang="en-GB" smtClean="0"/>
              <a:t>16/02/2026</a:t>
            </a:fld>
            <a:endParaRPr lang="en-GB"/>
          </a:p>
        </p:txBody>
      </p:sp>
      <p:sp>
        <p:nvSpPr>
          <p:cNvPr id="5" name="Footer Placeholder 4">
            <a:extLst>
              <a:ext uri="{FF2B5EF4-FFF2-40B4-BE49-F238E27FC236}">
                <a16:creationId xmlns:a16="http://schemas.microsoft.com/office/drawing/2014/main" id="{AF9972B9-5F6F-0A3F-8190-68393C1893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E79F78-C134-926D-0E68-744E2569C132}"/>
              </a:ext>
            </a:extLst>
          </p:cNvPr>
          <p:cNvSpPr>
            <a:spLocks noGrp="1"/>
          </p:cNvSpPr>
          <p:nvPr>
            <p:ph type="sldNum" sz="quarter" idx="12"/>
          </p:nvPr>
        </p:nvSpPr>
        <p:spPr/>
        <p:txBody>
          <a:bodyPr/>
          <a:lstStyle/>
          <a:p>
            <a:fld id="{82C4CDCB-B21E-4750-869D-C2CD0EFE14C9}" type="slidenum">
              <a:rPr lang="en-GB" smtClean="0"/>
              <a:t>‹#›</a:t>
            </a:fld>
            <a:endParaRPr lang="en-GB"/>
          </a:p>
        </p:txBody>
      </p:sp>
    </p:spTree>
    <p:extLst>
      <p:ext uri="{BB962C8B-B14F-4D97-AF65-F5344CB8AC3E}">
        <p14:creationId xmlns:p14="http://schemas.microsoft.com/office/powerpoint/2010/main" val="9754509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58EB7-0708-8FAE-102A-70A975732CC4}"/>
              </a:ext>
            </a:extLst>
          </p:cNvPr>
          <p:cNvSpPr>
            <a:spLocks noGrp="1"/>
          </p:cNvSpPr>
          <p:nvPr>
            <p:ph type="title"/>
          </p:nvPr>
        </p:nvSpPr>
        <p:spPr>
          <a:xfrm>
            <a:off x="623888" y="1709741"/>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ADBB641-0C73-8B8E-B3D2-3CC179297F1D}"/>
              </a:ext>
            </a:extLst>
          </p:cNvPr>
          <p:cNvSpPr>
            <a:spLocks noGrp="1"/>
          </p:cNvSpPr>
          <p:nvPr>
            <p:ph type="body" idx="1"/>
          </p:nvPr>
        </p:nvSpPr>
        <p:spPr>
          <a:xfrm>
            <a:off x="623888" y="4589466"/>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0EBDE5-B1B5-4F16-F9CA-D3548FC00F48}"/>
              </a:ext>
            </a:extLst>
          </p:cNvPr>
          <p:cNvSpPr>
            <a:spLocks noGrp="1"/>
          </p:cNvSpPr>
          <p:nvPr>
            <p:ph type="dt" sz="half" idx="10"/>
          </p:nvPr>
        </p:nvSpPr>
        <p:spPr/>
        <p:txBody>
          <a:bodyPr/>
          <a:lstStyle/>
          <a:p>
            <a:fld id="{9C08C2FF-389B-41AF-859C-3D9119E86725}" type="datetimeFigureOut">
              <a:rPr lang="en-GB" smtClean="0"/>
              <a:t>16/02/2026</a:t>
            </a:fld>
            <a:endParaRPr lang="en-GB"/>
          </a:p>
        </p:txBody>
      </p:sp>
      <p:sp>
        <p:nvSpPr>
          <p:cNvPr id="5" name="Footer Placeholder 4">
            <a:extLst>
              <a:ext uri="{FF2B5EF4-FFF2-40B4-BE49-F238E27FC236}">
                <a16:creationId xmlns:a16="http://schemas.microsoft.com/office/drawing/2014/main" id="{97CF89EF-DF0D-2C7A-1EA7-954935F263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A267EE6-3CF7-DF53-AA33-38D367D039C7}"/>
              </a:ext>
            </a:extLst>
          </p:cNvPr>
          <p:cNvSpPr>
            <a:spLocks noGrp="1"/>
          </p:cNvSpPr>
          <p:nvPr>
            <p:ph type="sldNum" sz="quarter" idx="12"/>
          </p:nvPr>
        </p:nvSpPr>
        <p:spPr/>
        <p:txBody>
          <a:bodyPr/>
          <a:lstStyle/>
          <a:p>
            <a:fld id="{82C4CDCB-B21E-4750-869D-C2CD0EFE14C9}" type="slidenum">
              <a:rPr lang="en-GB" smtClean="0"/>
              <a:t>‹#›</a:t>
            </a:fld>
            <a:endParaRPr lang="en-GB"/>
          </a:p>
        </p:txBody>
      </p:sp>
    </p:spTree>
    <p:extLst>
      <p:ext uri="{BB962C8B-B14F-4D97-AF65-F5344CB8AC3E}">
        <p14:creationId xmlns:p14="http://schemas.microsoft.com/office/powerpoint/2010/main" val="16326372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2FD39-6EFA-D819-C437-ADE91C9AE71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5FF5C4-A26C-6A74-0017-5793D8264309}"/>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0D7EF92-9EF3-E289-339D-4BA72BBEE9F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2D005E0-A5D6-71FC-D919-4BE2C2CAB2F3}"/>
              </a:ext>
            </a:extLst>
          </p:cNvPr>
          <p:cNvSpPr>
            <a:spLocks noGrp="1"/>
          </p:cNvSpPr>
          <p:nvPr>
            <p:ph type="dt" sz="half" idx="10"/>
          </p:nvPr>
        </p:nvSpPr>
        <p:spPr/>
        <p:txBody>
          <a:bodyPr/>
          <a:lstStyle/>
          <a:p>
            <a:fld id="{9C08C2FF-389B-41AF-859C-3D9119E86725}" type="datetimeFigureOut">
              <a:rPr lang="en-GB" smtClean="0"/>
              <a:t>16/02/2026</a:t>
            </a:fld>
            <a:endParaRPr lang="en-GB"/>
          </a:p>
        </p:txBody>
      </p:sp>
      <p:sp>
        <p:nvSpPr>
          <p:cNvPr id="6" name="Footer Placeholder 5">
            <a:extLst>
              <a:ext uri="{FF2B5EF4-FFF2-40B4-BE49-F238E27FC236}">
                <a16:creationId xmlns:a16="http://schemas.microsoft.com/office/drawing/2014/main" id="{3D4D3B53-5AD3-BA66-A001-F09085ECBF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AFF49F-32D7-89BC-97F0-73B3AD17D1B3}"/>
              </a:ext>
            </a:extLst>
          </p:cNvPr>
          <p:cNvSpPr>
            <a:spLocks noGrp="1"/>
          </p:cNvSpPr>
          <p:nvPr>
            <p:ph type="sldNum" sz="quarter" idx="12"/>
          </p:nvPr>
        </p:nvSpPr>
        <p:spPr/>
        <p:txBody>
          <a:bodyPr/>
          <a:lstStyle/>
          <a:p>
            <a:fld id="{82C4CDCB-B21E-4750-869D-C2CD0EFE14C9}" type="slidenum">
              <a:rPr lang="en-GB" smtClean="0"/>
              <a:t>‹#›</a:t>
            </a:fld>
            <a:endParaRPr lang="en-GB"/>
          </a:p>
        </p:txBody>
      </p:sp>
    </p:spTree>
    <p:extLst>
      <p:ext uri="{BB962C8B-B14F-4D97-AF65-F5344CB8AC3E}">
        <p14:creationId xmlns:p14="http://schemas.microsoft.com/office/powerpoint/2010/main" val="20069743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F68D2-8BBB-87EA-66FC-5417CDE46EA2}"/>
              </a:ext>
            </a:extLst>
          </p:cNvPr>
          <p:cNvSpPr>
            <a:spLocks noGrp="1"/>
          </p:cNvSpPr>
          <p:nvPr>
            <p:ph type="title"/>
          </p:nvPr>
        </p:nvSpPr>
        <p:spPr>
          <a:xfrm>
            <a:off x="629841" y="365128"/>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37597F-3EAD-731F-ABA1-1C81CDA248D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54EFABB-21BD-18CA-444D-F37A13BB9D73}"/>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C12B73A-09EE-ED0B-F6A2-A673804C4E0E}"/>
              </a:ext>
            </a:extLst>
          </p:cNvPr>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286A3B3-7977-DBBB-1958-6A76D011213C}"/>
              </a:ext>
            </a:extLst>
          </p:cNvPr>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5E7AFAB-0B66-E710-BABC-946AF54B7525}"/>
              </a:ext>
            </a:extLst>
          </p:cNvPr>
          <p:cNvSpPr>
            <a:spLocks noGrp="1"/>
          </p:cNvSpPr>
          <p:nvPr>
            <p:ph type="dt" sz="half" idx="10"/>
          </p:nvPr>
        </p:nvSpPr>
        <p:spPr/>
        <p:txBody>
          <a:bodyPr/>
          <a:lstStyle/>
          <a:p>
            <a:fld id="{9C08C2FF-389B-41AF-859C-3D9119E86725}" type="datetimeFigureOut">
              <a:rPr lang="en-GB" smtClean="0"/>
              <a:t>16/02/2026</a:t>
            </a:fld>
            <a:endParaRPr lang="en-GB"/>
          </a:p>
        </p:txBody>
      </p:sp>
      <p:sp>
        <p:nvSpPr>
          <p:cNvPr id="8" name="Footer Placeholder 7">
            <a:extLst>
              <a:ext uri="{FF2B5EF4-FFF2-40B4-BE49-F238E27FC236}">
                <a16:creationId xmlns:a16="http://schemas.microsoft.com/office/drawing/2014/main" id="{95219441-1245-E91C-828C-2ECF0085370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E8C89DC-13FF-8CB4-2BAB-8FD587067075}"/>
              </a:ext>
            </a:extLst>
          </p:cNvPr>
          <p:cNvSpPr>
            <a:spLocks noGrp="1"/>
          </p:cNvSpPr>
          <p:nvPr>
            <p:ph type="sldNum" sz="quarter" idx="12"/>
          </p:nvPr>
        </p:nvSpPr>
        <p:spPr/>
        <p:txBody>
          <a:bodyPr/>
          <a:lstStyle/>
          <a:p>
            <a:fld id="{82C4CDCB-B21E-4750-869D-C2CD0EFE14C9}" type="slidenum">
              <a:rPr lang="en-GB" smtClean="0"/>
              <a:t>‹#›</a:t>
            </a:fld>
            <a:endParaRPr lang="en-GB"/>
          </a:p>
        </p:txBody>
      </p:sp>
    </p:spTree>
    <p:extLst>
      <p:ext uri="{BB962C8B-B14F-4D97-AF65-F5344CB8AC3E}">
        <p14:creationId xmlns:p14="http://schemas.microsoft.com/office/powerpoint/2010/main" val="31939116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3F383-37B1-7344-C862-992B3C7D738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28E771C-AC6B-67ED-69BB-344B4BC3F504}"/>
              </a:ext>
            </a:extLst>
          </p:cNvPr>
          <p:cNvSpPr>
            <a:spLocks noGrp="1"/>
          </p:cNvSpPr>
          <p:nvPr>
            <p:ph type="dt" sz="half" idx="10"/>
          </p:nvPr>
        </p:nvSpPr>
        <p:spPr/>
        <p:txBody>
          <a:bodyPr/>
          <a:lstStyle/>
          <a:p>
            <a:fld id="{9C08C2FF-389B-41AF-859C-3D9119E86725}" type="datetimeFigureOut">
              <a:rPr lang="en-GB" smtClean="0"/>
              <a:t>16/02/2026</a:t>
            </a:fld>
            <a:endParaRPr lang="en-GB"/>
          </a:p>
        </p:txBody>
      </p:sp>
      <p:sp>
        <p:nvSpPr>
          <p:cNvPr id="4" name="Footer Placeholder 3">
            <a:extLst>
              <a:ext uri="{FF2B5EF4-FFF2-40B4-BE49-F238E27FC236}">
                <a16:creationId xmlns:a16="http://schemas.microsoft.com/office/drawing/2014/main" id="{C1DAF18E-51D4-E600-F6F9-8EC03FA53FB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2CFCC85-6275-1B24-761E-0C386F2D670A}"/>
              </a:ext>
            </a:extLst>
          </p:cNvPr>
          <p:cNvSpPr>
            <a:spLocks noGrp="1"/>
          </p:cNvSpPr>
          <p:nvPr>
            <p:ph type="sldNum" sz="quarter" idx="12"/>
          </p:nvPr>
        </p:nvSpPr>
        <p:spPr/>
        <p:txBody>
          <a:bodyPr/>
          <a:lstStyle/>
          <a:p>
            <a:fld id="{82C4CDCB-B21E-4750-869D-C2CD0EFE14C9}" type="slidenum">
              <a:rPr lang="en-GB" smtClean="0"/>
              <a:t>‹#›</a:t>
            </a:fld>
            <a:endParaRPr lang="en-GB"/>
          </a:p>
        </p:txBody>
      </p:sp>
    </p:spTree>
    <p:extLst>
      <p:ext uri="{BB962C8B-B14F-4D97-AF65-F5344CB8AC3E}">
        <p14:creationId xmlns:p14="http://schemas.microsoft.com/office/powerpoint/2010/main" val="27099385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BFC94D-C0BA-8FF9-2322-AE398E984E3C}"/>
              </a:ext>
            </a:extLst>
          </p:cNvPr>
          <p:cNvSpPr>
            <a:spLocks noGrp="1"/>
          </p:cNvSpPr>
          <p:nvPr>
            <p:ph type="dt" sz="half" idx="10"/>
          </p:nvPr>
        </p:nvSpPr>
        <p:spPr/>
        <p:txBody>
          <a:bodyPr/>
          <a:lstStyle/>
          <a:p>
            <a:fld id="{9C08C2FF-389B-41AF-859C-3D9119E86725}" type="datetimeFigureOut">
              <a:rPr lang="en-GB" smtClean="0"/>
              <a:t>16/02/2026</a:t>
            </a:fld>
            <a:endParaRPr lang="en-GB"/>
          </a:p>
        </p:txBody>
      </p:sp>
      <p:sp>
        <p:nvSpPr>
          <p:cNvPr id="3" name="Footer Placeholder 2">
            <a:extLst>
              <a:ext uri="{FF2B5EF4-FFF2-40B4-BE49-F238E27FC236}">
                <a16:creationId xmlns:a16="http://schemas.microsoft.com/office/drawing/2014/main" id="{B6855623-4219-F28E-CD10-ED5B1144BC6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45170AE-B698-9011-310C-685AAE53BDB6}"/>
              </a:ext>
            </a:extLst>
          </p:cNvPr>
          <p:cNvSpPr>
            <a:spLocks noGrp="1"/>
          </p:cNvSpPr>
          <p:nvPr>
            <p:ph type="sldNum" sz="quarter" idx="12"/>
          </p:nvPr>
        </p:nvSpPr>
        <p:spPr/>
        <p:txBody>
          <a:bodyPr/>
          <a:lstStyle/>
          <a:p>
            <a:fld id="{82C4CDCB-B21E-4750-869D-C2CD0EFE14C9}" type="slidenum">
              <a:rPr lang="en-GB" smtClean="0"/>
              <a:t>‹#›</a:t>
            </a:fld>
            <a:endParaRPr lang="en-GB"/>
          </a:p>
        </p:txBody>
      </p:sp>
    </p:spTree>
    <p:extLst>
      <p:ext uri="{BB962C8B-B14F-4D97-AF65-F5344CB8AC3E}">
        <p14:creationId xmlns:p14="http://schemas.microsoft.com/office/powerpoint/2010/main" val="29758275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76556-26B4-5309-D9FF-52F7F1F8D5D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E9F192F-3C50-A4A3-838D-E6E2A092591A}"/>
              </a:ext>
            </a:extLst>
          </p:cNvPr>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061A384-C8C3-F722-1C1A-C7BE4FCD39C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D87955A-4396-5E3F-C8EA-85C15A1A56F4}"/>
              </a:ext>
            </a:extLst>
          </p:cNvPr>
          <p:cNvSpPr>
            <a:spLocks noGrp="1"/>
          </p:cNvSpPr>
          <p:nvPr>
            <p:ph type="dt" sz="half" idx="10"/>
          </p:nvPr>
        </p:nvSpPr>
        <p:spPr/>
        <p:txBody>
          <a:bodyPr/>
          <a:lstStyle/>
          <a:p>
            <a:fld id="{9C08C2FF-389B-41AF-859C-3D9119E86725}" type="datetimeFigureOut">
              <a:rPr lang="en-GB" smtClean="0"/>
              <a:t>16/02/2026</a:t>
            </a:fld>
            <a:endParaRPr lang="en-GB"/>
          </a:p>
        </p:txBody>
      </p:sp>
      <p:sp>
        <p:nvSpPr>
          <p:cNvPr id="6" name="Footer Placeholder 5">
            <a:extLst>
              <a:ext uri="{FF2B5EF4-FFF2-40B4-BE49-F238E27FC236}">
                <a16:creationId xmlns:a16="http://schemas.microsoft.com/office/drawing/2014/main" id="{2D947A0C-D2F5-74AD-F7A4-429016F7AC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9E3B45-5A4C-FEA3-41EC-6F51A599CB4D}"/>
              </a:ext>
            </a:extLst>
          </p:cNvPr>
          <p:cNvSpPr>
            <a:spLocks noGrp="1"/>
          </p:cNvSpPr>
          <p:nvPr>
            <p:ph type="sldNum" sz="quarter" idx="12"/>
          </p:nvPr>
        </p:nvSpPr>
        <p:spPr/>
        <p:txBody>
          <a:bodyPr/>
          <a:lstStyle/>
          <a:p>
            <a:fld id="{82C4CDCB-B21E-4750-869D-C2CD0EFE14C9}" type="slidenum">
              <a:rPr lang="en-GB" smtClean="0"/>
              <a:t>‹#›</a:t>
            </a:fld>
            <a:endParaRPr lang="en-GB"/>
          </a:p>
        </p:txBody>
      </p:sp>
    </p:spTree>
    <p:extLst>
      <p:ext uri="{BB962C8B-B14F-4D97-AF65-F5344CB8AC3E}">
        <p14:creationId xmlns:p14="http://schemas.microsoft.com/office/powerpoint/2010/main" val="20117971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5CCDA-45AB-7D01-70B9-43F3604A2E8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9CC5D07-8DE8-7949-B39D-018F9206BA3C}"/>
              </a:ext>
            </a:extLst>
          </p:cNvPr>
          <p:cNvSpPr>
            <a:spLocks noGrp="1"/>
          </p:cNvSpPr>
          <p:nvPr>
            <p:ph type="pic" idx="1"/>
          </p:nvPr>
        </p:nvSpPr>
        <p:spPr>
          <a:xfrm>
            <a:off x="3887391" y="987428"/>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EE29E4D0-64A3-6A3B-BA6B-C0C882A5558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8CA550F-1922-970B-FEFC-BB12BC6AD373}"/>
              </a:ext>
            </a:extLst>
          </p:cNvPr>
          <p:cNvSpPr>
            <a:spLocks noGrp="1"/>
          </p:cNvSpPr>
          <p:nvPr>
            <p:ph type="dt" sz="half" idx="10"/>
          </p:nvPr>
        </p:nvSpPr>
        <p:spPr/>
        <p:txBody>
          <a:bodyPr/>
          <a:lstStyle/>
          <a:p>
            <a:fld id="{9C08C2FF-389B-41AF-859C-3D9119E86725}" type="datetimeFigureOut">
              <a:rPr lang="en-GB" smtClean="0"/>
              <a:t>16/02/2026</a:t>
            </a:fld>
            <a:endParaRPr lang="en-GB"/>
          </a:p>
        </p:txBody>
      </p:sp>
      <p:sp>
        <p:nvSpPr>
          <p:cNvPr id="6" name="Footer Placeholder 5">
            <a:extLst>
              <a:ext uri="{FF2B5EF4-FFF2-40B4-BE49-F238E27FC236}">
                <a16:creationId xmlns:a16="http://schemas.microsoft.com/office/drawing/2014/main" id="{7E2FAACB-3749-3F58-1AC5-58FC5A8EB8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AF7115-A944-2CE9-2EE9-D614082F48F4}"/>
              </a:ext>
            </a:extLst>
          </p:cNvPr>
          <p:cNvSpPr>
            <a:spLocks noGrp="1"/>
          </p:cNvSpPr>
          <p:nvPr>
            <p:ph type="sldNum" sz="quarter" idx="12"/>
          </p:nvPr>
        </p:nvSpPr>
        <p:spPr/>
        <p:txBody>
          <a:bodyPr/>
          <a:lstStyle/>
          <a:p>
            <a:fld id="{82C4CDCB-B21E-4750-869D-C2CD0EFE14C9}" type="slidenum">
              <a:rPr lang="en-GB" smtClean="0"/>
              <a:t>‹#›</a:t>
            </a:fld>
            <a:endParaRPr lang="en-GB"/>
          </a:p>
        </p:txBody>
      </p:sp>
    </p:spTree>
    <p:extLst>
      <p:ext uri="{BB962C8B-B14F-4D97-AF65-F5344CB8AC3E}">
        <p14:creationId xmlns:p14="http://schemas.microsoft.com/office/powerpoint/2010/main" val="6665845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80BE0-2575-EE1A-D409-CC4A63862C5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D6347B8-7279-A420-3E1F-CC7076F11A5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180A4B-1A8A-1C59-0FBC-143C8127141C}"/>
              </a:ext>
            </a:extLst>
          </p:cNvPr>
          <p:cNvSpPr>
            <a:spLocks noGrp="1"/>
          </p:cNvSpPr>
          <p:nvPr>
            <p:ph type="dt" sz="half" idx="10"/>
          </p:nvPr>
        </p:nvSpPr>
        <p:spPr/>
        <p:txBody>
          <a:bodyPr/>
          <a:lstStyle/>
          <a:p>
            <a:fld id="{9C08C2FF-389B-41AF-859C-3D9119E86725}" type="datetimeFigureOut">
              <a:rPr lang="en-GB" smtClean="0"/>
              <a:t>16/02/2026</a:t>
            </a:fld>
            <a:endParaRPr lang="en-GB"/>
          </a:p>
        </p:txBody>
      </p:sp>
      <p:sp>
        <p:nvSpPr>
          <p:cNvPr id="5" name="Footer Placeholder 4">
            <a:extLst>
              <a:ext uri="{FF2B5EF4-FFF2-40B4-BE49-F238E27FC236}">
                <a16:creationId xmlns:a16="http://schemas.microsoft.com/office/drawing/2014/main" id="{59BD5014-FE1D-11A3-380B-C3BD9ABEA0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DC13DB-BF3E-FC56-8368-9F5AF70FC5FB}"/>
              </a:ext>
            </a:extLst>
          </p:cNvPr>
          <p:cNvSpPr>
            <a:spLocks noGrp="1"/>
          </p:cNvSpPr>
          <p:nvPr>
            <p:ph type="sldNum" sz="quarter" idx="12"/>
          </p:nvPr>
        </p:nvSpPr>
        <p:spPr/>
        <p:txBody>
          <a:bodyPr/>
          <a:lstStyle/>
          <a:p>
            <a:fld id="{82C4CDCB-B21E-4750-869D-C2CD0EFE14C9}" type="slidenum">
              <a:rPr lang="en-GB" smtClean="0"/>
              <a:t>‹#›</a:t>
            </a:fld>
            <a:endParaRPr lang="en-GB"/>
          </a:p>
        </p:txBody>
      </p:sp>
    </p:spTree>
    <p:extLst>
      <p:ext uri="{BB962C8B-B14F-4D97-AF65-F5344CB8AC3E}">
        <p14:creationId xmlns:p14="http://schemas.microsoft.com/office/powerpoint/2010/main" val="1033537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458912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AF7EE0-4185-7AD7-D9D4-27811AA7625F}"/>
              </a:ext>
            </a:extLst>
          </p:cNvPr>
          <p:cNvSpPr>
            <a:spLocks noGrp="1"/>
          </p:cNvSpPr>
          <p:nvPr>
            <p:ph type="title" orient="vert"/>
          </p:nvPr>
        </p:nvSpPr>
        <p:spPr>
          <a:xfrm>
            <a:off x="6543676"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0ACB18-2245-9835-614C-6EEFE9BDC025}"/>
              </a:ext>
            </a:extLst>
          </p:cNvPr>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3589DF-4D9B-656C-596F-42FF1601E5A6}"/>
              </a:ext>
            </a:extLst>
          </p:cNvPr>
          <p:cNvSpPr>
            <a:spLocks noGrp="1"/>
          </p:cNvSpPr>
          <p:nvPr>
            <p:ph type="dt" sz="half" idx="10"/>
          </p:nvPr>
        </p:nvSpPr>
        <p:spPr/>
        <p:txBody>
          <a:bodyPr/>
          <a:lstStyle/>
          <a:p>
            <a:fld id="{9C08C2FF-389B-41AF-859C-3D9119E86725}" type="datetimeFigureOut">
              <a:rPr lang="en-GB" smtClean="0"/>
              <a:t>16/02/2026</a:t>
            </a:fld>
            <a:endParaRPr lang="en-GB"/>
          </a:p>
        </p:txBody>
      </p:sp>
      <p:sp>
        <p:nvSpPr>
          <p:cNvPr id="5" name="Footer Placeholder 4">
            <a:extLst>
              <a:ext uri="{FF2B5EF4-FFF2-40B4-BE49-F238E27FC236}">
                <a16:creationId xmlns:a16="http://schemas.microsoft.com/office/drawing/2014/main" id="{26A98584-91BD-CEB7-E6E5-A10C449AF2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1B0A0A-6E86-4862-4E24-E72B534FB23D}"/>
              </a:ext>
            </a:extLst>
          </p:cNvPr>
          <p:cNvSpPr>
            <a:spLocks noGrp="1"/>
          </p:cNvSpPr>
          <p:nvPr>
            <p:ph type="sldNum" sz="quarter" idx="12"/>
          </p:nvPr>
        </p:nvSpPr>
        <p:spPr/>
        <p:txBody>
          <a:bodyPr/>
          <a:lstStyle/>
          <a:p>
            <a:fld id="{82C4CDCB-B21E-4750-869D-C2CD0EFE14C9}" type="slidenum">
              <a:rPr lang="en-GB" smtClean="0"/>
              <a:t>‹#›</a:t>
            </a:fld>
            <a:endParaRPr lang="en-GB"/>
          </a:p>
        </p:txBody>
      </p:sp>
    </p:spTree>
    <p:extLst>
      <p:ext uri="{BB962C8B-B14F-4D97-AF65-F5344CB8AC3E}">
        <p14:creationId xmlns:p14="http://schemas.microsoft.com/office/powerpoint/2010/main" val="41617643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98C6B-622C-A2EC-5D1B-BA2241D77A69}"/>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FC04F379-B19C-3247-85B7-EB2C9F90581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E6A9FFC-9603-A899-D6F8-7403AB0B2D4F}"/>
              </a:ext>
            </a:extLst>
          </p:cNvPr>
          <p:cNvSpPr>
            <a:spLocks noGrp="1"/>
          </p:cNvSpPr>
          <p:nvPr>
            <p:ph type="dt" sz="half" idx="10"/>
          </p:nvPr>
        </p:nvSpPr>
        <p:spPr/>
        <p:txBody>
          <a:bodyPr/>
          <a:lstStyle/>
          <a:p>
            <a:fld id="{E3E5E0E7-B540-4AE3-8F4F-40717FAE527C}" type="datetimeFigureOut">
              <a:rPr lang="en-GB" smtClean="0"/>
              <a:t>16/02/2026</a:t>
            </a:fld>
            <a:endParaRPr lang="en-GB"/>
          </a:p>
        </p:txBody>
      </p:sp>
      <p:sp>
        <p:nvSpPr>
          <p:cNvPr id="5" name="Footer Placeholder 4">
            <a:extLst>
              <a:ext uri="{FF2B5EF4-FFF2-40B4-BE49-F238E27FC236}">
                <a16:creationId xmlns:a16="http://schemas.microsoft.com/office/drawing/2014/main" id="{82C04124-0216-D599-6288-995B95C4F7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18D129-9247-397F-D008-A93BE55DF19C}"/>
              </a:ext>
            </a:extLst>
          </p:cNvPr>
          <p:cNvSpPr>
            <a:spLocks noGrp="1"/>
          </p:cNvSpPr>
          <p:nvPr>
            <p:ph type="sldNum" sz="quarter" idx="12"/>
          </p:nvPr>
        </p:nvSpPr>
        <p:spPr/>
        <p:txBody>
          <a:bodyPr/>
          <a:lstStyle/>
          <a:p>
            <a:fld id="{C7B21909-39D8-46D2-8E20-CA28DFE4C7AD}" type="slidenum">
              <a:rPr lang="en-GB" smtClean="0"/>
              <a:t>‹#›</a:t>
            </a:fld>
            <a:endParaRPr lang="en-GB"/>
          </a:p>
        </p:txBody>
      </p:sp>
    </p:spTree>
    <p:extLst>
      <p:ext uri="{BB962C8B-B14F-4D97-AF65-F5344CB8AC3E}">
        <p14:creationId xmlns:p14="http://schemas.microsoft.com/office/powerpoint/2010/main" val="23152554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40237-3135-5274-8045-27F6F9DD2E4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B776E7-37EB-6904-7098-14EB8FF842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493C95-82F0-CFC5-9AB5-AAD30C27DD76}"/>
              </a:ext>
            </a:extLst>
          </p:cNvPr>
          <p:cNvSpPr>
            <a:spLocks noGrp="1"/>
          </p:cNvSpPr>
          <p:nvPr>
            <p:ph type="dt" sz="half" idx="10"/>
          </p:nvPr>
        </p:nvSpPr>
        <p:spPr/>
        <p:txBody>
          <a:bodyPr/>
          <a:lstStyle/>
          <a:p>
            <a:fld id="{E3E5E0E7-B540-4AE3-8F4F-40717FAE527C}" type="datetimeFigureOut">
              <a:rPr lang="en-GB" smtClean="0"/>
              <a:t>16/02/2026</a:t>
            </a:fld>
            <a:endParaRPr lang="en-GB"/>
          </a:p>
        </p:txBody>
      </p:sp>
      <p:sp>
        <p:nvSpPr>
          <p:cNvPr id="5" name="Footer Placeholder 4">
            <a:extLst>
              <a:ext uri="{FF2B5EF4-FFF2-40B4-BE49-F238E27FC236}">
                <a16:creationId xmlns:a16="http://schemas.microsoft.com/office/drawing/2014/main" id="{B22636B8-DAD0-4176-AE0E-B7AA361A2E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878337-DC97-8421-D3F7-FDE833728C82}"/>
              </a:ext>
            </a:extLst>
          </p:cNvPr>
          <p:cNvSpPr>
            <a:spLocks noGrp="1"/>
          </p:cNvSpPr>
          <p:nvPr>
            <p:ph type="sldNum" sz="quarter" idx="12"/>
          </p:nvPr>
        </p:nvSpPr>
        <p:spPr/>
        <p:txBody>
          <a:bodyPr/>
          <a:lstStyle/>
          <a:p>
            <a:fld id="{C7B21909-39D8-46D2-8E20-CA28DFE4C7AD}" type="slidenum">
              <a:rPr lang="en-GB" smtClean="0"/>
              <a:t>‹#›</a:t>
            </a:fld>
            <a:endParaRPr lang="en-GB"/>
          </a:p>
        </p:txBody>
      </p:sp>
    </p:spTree>
    <p:extLst>
      <p:ext uri="{BB962C8B-B14F-4D97-AF65-F5344CB8AC3E}">
        <p14:creationId xmlns:p14="http://schemas.microsoft.com/office/powerpoint/2010/main" val="9344036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0A71B-E827-3D2C-AD3B-0BF3897EE738}"/>
              </a:ext>
            </a:extLst>
          </p:cNvPr>
          <p:cNvSpPr>
            <a:spLocks noGrp="1"/>
          </p:cNvSpPr>
          <p:nvPr>
            <p:ph type="title"/>
          </p:nvPr>
        </p:nvSpPr>
        <p:spPr>
          <a:xfrm>
            <a:off x="623888" y="1709741"/>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EFE4369-F21B-D510-8063-11E7B5C15E2C}"/>
              </a:ext>
            </a:extLst>
          </p:cNvPr>
          <p:cNvSpPr>
            <a:spLocks noGrp="1"/>
          </p:cNvSpPr>
          <p:nvPr>
            <p:ph type="body" idx="1"/>
          </p:nvPr>
        </p:nvSpPr>
        <p:spPr>
          <a:xfrm>
            <a:off x="623888" y="4589466"/>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85514E-B4E6-6FBC-1F70-86A80E35397A}"/>
              </a:ext>
            </a:extLst>
          </p:cNvPr>
          <p:cNvSpPr>
            <a:spLocks noGrp="1"/>
          </p:cNvSpPr>
          <p:nvPr>
            <p:ph type="dt" sz="half" idx="10"/>
          </p:nvPr>
        </p:nvSpPr>
        <p:spPr/>
        <p:txBody>
          <a:bodyPr/>
          <a:lstStyle/>
          <a:p>
            <a:fld id="{E3E5E0E7-B540-4AE3-8F4F-40717FAE527C}" type="datetimeFigureOut">
              <a:rPr lang="en-GB" smtClean="0"/>
              <a:t>16/02/2026</a:t>
            </a:fld>
            <a:endParaRPr lang="en-GB"/>
          </a:p>
        </p:txBody>
      </p:sp>
      <p:sp>
        <p:nvSpPr>
          <p:cNvPr id="5" name="Footer Placeholder 4">
            <a:extLst>
              <a:ext uri="{FF2B5EF4-FFF2-40B4-BE49-F238E27FC236}">
                <a16:creationId xmlns:a16="http://schemas.microsoft.com/office/drawing/2014/main" id="{F7FCBB3F-F624-4C96-D19A-20BC819B284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928ED4-0231-E7BB-C00C-C6561B446E0D}"/>
              </a:ext>
            </a:extLst>
          </p:cNvPr>
          <p:cNvSpPr>
            <a:spLocks noGrp="1"/>
          </p:cNvSpPr>
          <p:nvPr>
            <p:ph type="sldNum" sz="quarter" idx="12"/>
          </p:nvPr>
        </p:nvSpPr>
        <p:spPr/>
        <p:txBody>
          <a:bodyPr/>
          <a:lstStyle/>
          <a:p>
            <a:fld id="{C7B21909-39D8-46D2-8E20-CA28DFE4C7AD}" type="slidenum">
              <a:rPr lang="en-GB" smtClean="0"/>
              <a:t>‹#›</a:t>
            </a:fld>
            <a:endParaRPr lang="en-GB"/>
          </a:p>
        </p:txBody>
      </p:sp>
    </p:spTree>
    <p:extLst>
      <p:ext uri="{BB962C8B-B14F-4D97-AF65-F5344CB8AC3E}">
        <p14:creationId xmlns:p14="http://schemas.microsoft.com/office/powerpoint/2010/main" val="24994408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6DF01-A8DC-2C8C-6ADA-4F10699D29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B37A64-A230-1EA9-93B3-FA3FF31DDAA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0EE4BC2-18A8-1A70-A848-8E2C747ADEF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EA82B93-5BA0-9D33-5C05-3F1C798A6448}"/>
              </a:ext>
            </a:extLst>
          </p:cNvPr>
          <p:cNvSpPr>
            <a:spLocks noGrp="1"/>
          </p:cNvSpPr>
          <p:nvPr>
            <p:ph type="dt" sz="half" idx="10"/>
          </p:nvPr>
        </p:nvSpPr>
        <p:spPr/>
        <p:txBody>
          <a:bodyPr/>
          <a:lstStyle/>
          <a:p>
            <a:fld id="{E3E5E0E7-B540-4AE3-8F4F-40717FAE527C}" type="datetimeFigureOut">
              <a:rPr lang="en-GB" smtClean="0"/>
              <a:t>16/02/2026</a:t>
            </a:fld>
            <a:endParaRPr lang="en-GB"/>
          </a:p>
        </p:txBody>
      </p:sp>
      <p:sp>
        <p:nvSpPr>
          <p:cNvPr id="6" name="Footer Placeholder 5">
            <a:extLst>
              <a:ext uri="{FF2B5EF4-FFF2-40B4-BE49-F238E27FC236}">
                <a16:creationId xmlns:a16="http://schemas.microsoft.com/office/drawing/2014/main" id="{25E5F783-724F-8BA4-8AB8-ED5598543A9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D8FE01-ED13-6880-EBFF-58DD1B49FE99}"/>
              </a:ext>
            </a:extLst>
          </p:cNvPr>
          <p:cNvSpPr>
            <a:spLocks noGrp="1"/>
          </p:cNvSpPr>
          <p:nvPr>
            <p:ph type="sldNum" sz="quarter" idx="12"/>
          </p:nvPr>
        </p:nvSpPr>
        <p:spPr/>
        <p:txBody>
          <a:bodyPr/>
          <a:lstStyle/>
          <a:p>
            <a:fld id="{C7B21909-39D8-46D2-8E20-CA28DFE4C7AD}" type="slidenum">
              <a:rPr lang="en-GB" smtClean="0"/>
              <a:t>‹#›</a:t>
            </a:fld>
            <a:endParaRPr lang="en-GB"/>
          </a:p>
        </p:txBody>
      </p:sp>
    </p:spTree>
    <p:extLst>
      <p:ext uri="{BB962C8B-B14F-4D97-AF65-F5344CB8AC3E}">
        <p14:creationId xmlns:p14="http://schemas.microsoft.com/office/powerpoint/2010/main" val="24312086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E062C-6341-9341-8E78-1E4472F926DF}"/>
              </a:ext>
            </a:extLst>
          </p:cNvPr>
          <p:cNvSpPr>
            <a:spLocks noGrp="1"/>
          </p:cNvSpPr>
          <p:nvPr>
            <p:ph type="title"/>
          </p:nvPr>
        </p:nvSpPr>
        <p:spPr>
          <a:xfrm>
            <a:off x="629841" y="365128"/>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569C816-9FAD-843F-98EB-EA20F2B3C8D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94CA5AA-DCF8-1C27-9FDE-539C5AB580B1}"/>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A58EEBC-A225-0C4E-007E-99D3ABB9ED80}"/>
              </a:ext>
            </a:extLst>
          </p:cNvPr>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7B906F7-B882-7880-7EAC-258EBC115388}"/>
              </a:ext>
            </a:extLst>
          </p:cNvPr>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C83A56E-04AC-DECD-D591-AC5796F0A11F}"/>
              </a:ext>
            </a:extLst>
          </p:cNvPr>
          <p:cNvSpPr>
            <a:spLocks noGrp="1"/>
          </p:cNvSpPr>
          <p:nvPr>
            <p:ph type="dt" sz="half" idx="10"/>
          </p:nvPr>
        </p:nvSpPr>
        <p:spPr/>
        <p:txBody>
          <a:bodyPr/>
          <a:lstStyle/>
          <a:p>
            <a:fld id="{E3E5E0E7-B540-4AE3-8F4F-40717FAE527C}" type="datetimeFigureOut">
              <a:rPr lang="en-GB" smtClean="0"/>
              <a:t>16/02/2026</a:t>
            </a:fld>
            <a:endParaRPr lang="en-GB"/>
          </a:p>
        </p:txBody>
      </p:sp>
      <p:sp>
        <p:nvSpPr>
          <p:cNvPr id="8" name="Footer Placeholder 7">
            <a:extLst>
              <a:ext uri="{FF2B5EF4-FFF2-40B4-BE49-F238E27FC236}">
                <a16:creationId xmlns:a16="http://schemas.microsoft.com/office/drawing/2014/main" id="{D434A475-19D3-077C-EA6F-B3A359ED066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50D514F-B337-CB92-5687-4719D8FCDBAA}"/>
              </a:ext>
            </a:extLst>
          </p:cNvPr>
          <p:cNvSpPr>
            <a:spLocks noGrp="1"/>
          </p:cNvSpPr>
          <p:nvPr>
            <p:ph type="sldNum" sz="quarter" idx="12"/>
          </p:nvPr>
        </p:nvSpPr>
        <p:spPr/>
        <p:txBody>
          <a:bodyPr/>
          <a:lstStyle/>
          <a:p>
            <a:fld id="{C7B21909-39D8-46D2-8E20-CA28DFE4C7AD}" type="slidenum">
              <a:rPr lang="en-GB" smtClean="0"/>
              <a:t>‹#›</a:t>
            </a:fld>
            <a:endParaRPr lang="en-GB"/>
          </a:p>
        </p:txBody>
      </p:sp>
    </p:spTree>
    <p:extLst>
      <p:ext uri="{BB962C8B-B14F-4D97-AF65-F5344CB8AC3E}">
        <p14:creationId xmlns:p14="http://schemas.microsoft.com/office/powerpoint/2010/main" val="21420463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B66D7-56FE-EF52-7A5E-8425EBCCAF0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A2E70CC-9233-008F-76E3-E13541522733}"/>
              </a:ext>
            </a:extLst>
          </p:cNvPr>
          <p:cNvSpPr>
            <a:spLocks noGrp="1"/>
          </p:cNvSpPr>
          <p:nvPr>
            <p:ph type="dt" sz="half" idx="10"/>
          </p:nvPr>
        </p:nvSpPr>
        <p:spPr/>
        <p:txBody>
          <a:bodyPr/>
          <a:lstStyle/>
          <a:p>
            <a:fld id="{E3E5E0E7-B540-4AE3-8F4F-40717FAE527C}" type="datetimeFigureOut">
              <a:rPr lang="en-GB" smtClean="0"/>
              <a:t>16/02/2026</a:t>
            </a:fld>
            <a:endParaRPr lang="en-GB"/>
          </a:p>
        </p:txBody>
      </p:sp>
      <p:sp>
        <p:nvSpPr>
          <p:cNvPr id="4" name="Footer Placeholder 3">
            <a:extLst>
              <a:ext uri="{FF2B5EF4-FFF2-40B4-BE49-F238E27FC236}">
                <a16:creationId xmlns:a16="http://schemas.microsoft.com/office/drawing/2014/main" id="{61654C33-2CD5-9C29-5063-84DD8E41904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D5A89AD-C25D-C022-D6DA-3319007A05CE}"/>
              </a:ext>
            </a:extLst>
          </p:cNvPr>
          <p:cNvSpPr>
            <a:spLocks noGrp="1"/>
          </p:cNvSpPr>
          <p:nvPr>
            <p:ph type="sldNum" sz="quarter" idx="12"/>
          </p:nvPr>
        </p:nvSpPr>
        <p:spPr/>
        <p:txBody>
          <a:bodyPr/>
          <a:lstStyle/>
          <a:p>
            <a:fld id="{C7B21909-39D8-46D2-8E20-CA28DFE4C7AD}" type="slidenum">
              <a:rPr lang="en-GB" smtClean="0"/>
              <a:t>‹#›</a:t>
            </a:fld>
            <a:endParaRPr lang="en-GB"/>
          </a:p>
        </p:txBody>
      </p:sp>
    </p:spTree>
    <p:extLst>
      <p:ext uri="{BB962C8B-B14F-4D97-AF65-F5344CB8AC3E}">
        <p14:creationId xmlns:p14="http://schemas.microsoft.com/office/powerpoint/2010/main" val="32842714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1E496F-ED75-1A77-4985-E1A7F2DFE14B}"/>
              </a:ext>
            </a:extLst>
          </p:cNvPr>
          <p:cNvSpPr>
            <a:spLocks noGrp="1"/>
          </p:cNvSpPr>
          <p:nvPr>
            <p:ph type="dt" sz="half" idx="10"/>
          </p:nvPr>
        </p:nvSpPr>
        <p:spPr/>
        <p:txBody>
          <a:bodyPr/>
          <a:lstStyle/>
          <a:p>
            <a:fld id="{E3E5E0E7-B540-4AE3-8F4F-40717FAE527C}" type="datetimeFigureOut">
              <a:rPr lang="en-GB" smtClean="0"/>
              <a:t>16/02/2026</a:t>
            </a:fld>
            <a:endParaRPr lang="en-GB"/>
          </a:p>
        </p:txBody>
      </p:sp>
      <p:sp>
        <p:nvSpPr>
          <p:cNvPr id="3" name="Footer Placeholder 2">
            <a:extLst>
              <a:ext uri="{FF2B5EF4-FFF2-40B4-BE49-F238E27FC236}">
                <a16:creationId xmlns:a16="http://schemas.microsoft.com/office/drawing/2014/main" id="{5A585BF7-90B6-32FE-FD49-A54D142089F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DF755CE-9728-5EFC-9D25-5BAA245DD33E}"/>
              </a:ext>
            </a:extLst>
          </p:cNvPr>
          <p:cNvSpPr>
            <a:spLocks noGrp="1"/>
          </p:cNvSpPr>
          <p:nvPr>
            <p:ph type="sldNum" sz="quarter" idx="12"/>
          </p:nvPr>
        </p:nvSpPr>
        <p:spPr/>
        <p:txBody>
          <a:bodyPr/>
          <a:lstStyle/>
          <a:p>
            <a:fld id="{C7B21909-39D8-46D2-8E20-CA28DFE4C7AD}" type="slidenum">
              <a:rPr lang="en-GB" smtClean="0"/>
              <a:t>‹#›</a:t>
            </a:fld>
            <a:endParaRPr lang="en-GB"/>
          </a:p>
        </p:txBody>
      </p:sp>
    </p:spTree>
    <p:extLst>
      <p:ext uri="{BB962C8B-B14F-4D97-AF65-F5344CB8AC3E}">
        <p14:creationId xmlns:p14="http://schemas.microsoft.com/office/powerpoint/2010/main" val="7799793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14C1B-4E28-9D01-C2FC-675F3130E74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3C8324A-67A9-558C-4300-A44CC0FC1D29}"/>
              </a:ext>
            </a:extLst>
          </p:cNvPr>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ADC3961-8B58-9A2C-37DF-0CA2E6AA2D8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9720960-9882-A991-BD2D-11B44F764EE7}"/>
              </a:ext>
            </a:extLst>
          </p:cNvPr>
          <p:cNvSpPr>
            <a:spLocks noGrp="1"/>
          </p:cNvSpPr>
          <p:nvPr>
            <p:ph type="dt" sz="half" idx="10"/>
          </p:nvPr>
        </p:nvSpPr>
        <p:spPr/>
        <p:txBody>
          <a:bodyPr/>
          <a:lstStyle/>
          <a:p>
            <a:fld id="{E3E5E0E7-B540-4AE3-8F4F-40717FAE527C}" type="datetimeFigureOut">
              <a:rPr lang="en-GB" smtClean="0"/>
              <a:t>16/02/2026</a:t>
            </a:fld>
            <a:endParaRPr lang="en-GB"/>
          </a:p>
        </p:txBody>
      </p:sp>
      <p:sp>
        <p:nvSpPr>
          <p:cNvPr id="6" name="Footer Placeholder 5">
            <a:extLst>
              <a:ext uri="{FF2B5EF4-FFF2-40B4-BE49-F238E27FC236}">
                <a16:creationId xmlns:a16="http://schemas.microsoft.com/office/drawing/2014/main" id="{1B76CE68-5F98-69C8-D83D-272A45B7D5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B1AB02-A225-C634-ECAB-0F8F8E4229F1}"/>
              </a:ext>
            </a:extLst>
          </p:cNvPr>
          <p:cNvSpPr>
            <a:spLocks noGrp="1"/>
          </p:cNvSpPr>
          <p:nvPr>
            <p:ph type="sldNum" sz="quarter" idx="12"/>
          </p:nvPr>
        </p:nvSpPr>
        <p:spPr/>
        <p:txBody>
          <a:bodyPr/>
          <a:lstStyle/>
          <a:p>
            <a:fld id="{C7B21909-39D8-46D2-8E20-CA28DFE4C7AD}" type="slidenum">
              <a:rPr lang="en-GB" smtClean="0"/>
              <a:t>‹#›</a:t>
            </a:fld>
            <a:endParaRPr lang="en-GB"/>
          </a:p>
        </p:txBody>
      </p:sp>
    </p:spTree>
    <p:extLst>
      <p:ext uri="{BB962C8B-B14F-4D97-AF65-F5344CB8AC3E}">
        <p14:creationId xmlns:p14="http://schemas.microsoft.com/office/powerpoint/2010/main" val="41128159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9CCEC-4B28-CCA8-3F56-5F0EDC7B205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0650AC2-8D8B-580F-83BA-58F9A7212C87}"/>
              </a:ext>
            </a:extLst>
          </p:cNvPr>
          <p:cNvSpPr>
            <a:spLocks noGrp="1"/>
          </p:cNvSpPr>
          <p:nvPr>
            <p:ph type="pic" idx="1"/>
          </p:nvPr>
        </p:nvSpPr>
        <p:spPr>
          <a:xfrm>
            <a:off x="3887391" y="987428"/>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071CCA25-7148-258C-C322-FB885AD2A6C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9A89793-5C85-B07D-380F-4E4830CB4B04}"/>
              </a:ext>
            </a:extLst>
          </p:cNvPr>
          <p:cNvSpPr>
            <a:spLocks noGrp="1"/>
          </p:cNvSpPr>
          <p:nvPr>
            <p:ph type="dt" sz="half" idx="10"/>
          </p:nvPr>
        </p:nvSpPr>
        <p:spPr/>
        <p:txBody>
          <a:bodyPr/>
          <a:lstStyle/>
          <a:p>
            <a:fld id="{E3E5E0E7-B540-4AE3-8F4F-40717FAE527C}" type="datetimeFigureOut">
              <a:rPr lang="en-GB" smtClean="0"/>
              <a:t>16/02/2026</a:t>
            </a:fld>
            <a:endParaRPr lang="en-GB"/>
          </a:p>
        </p:txBody>
      </p:sp>
      <p:sp>
        <p:nvSpPr>
          <p:cNvPr id="6" name="Footer Placeholder 5">
            <a:extLst>
              <a:ext uri="{FF2B5EF4-FFF2-40B4-BE49-F238E27FC236}">
                <a16:creationId xmlns:a16="http://schemas.microsoft.com/office/drawing/2014/main" id="{6665439E-528B-EDBA-2D1F-6A4E70EBC7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A15DD4C-8AC4-A697-488E-1177A1698CF4}"/>
              </a:ext>
            </a:extLst>
          </p:cNvPr>
          <p:cNvSpPr>
            <a:spLocks noGrp="1"/>
          </p:cNvSpPr>
          <p:nvPr>
            <p:ph type="sldNum" sz="quarter" idx="12"/>
          </p:nvPr>
        </p:nvSpPr>
        <p:spPr/>
        <p:txBody>
          <a:bodyPr/>
          <a:lstStyle/>
          <a:p>
            <a:fld id="{C7B21909-39D8-46D2-8E20-CA28DFE4C7AD}" type="slidenum">
              <a:rPr lang="en-GB" smtClean="0"/>
              <a:t>‹#›</a:t>
            </a:fld>
            <a:endParaRPr lang="en-GB"/>
          </a:p>
        </p:txBody>
      </p:sp>
    </p:spTree>
    <p:extLst>
      <p:ext uri="{BB962C8B-B14F-4D97-AF65-F5344CB8AC3E}">
        <p14:creationId xmlns:p14="http://schemas.microsoft.com/office/powerpoint/2010/main" val="927667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54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65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7" name="Straight Connector 6"/>
          <p:cNvCxnSpPr/>
          <p:nvPr/>
        </p:nvCxnSpPr>
        <p:spPr>
          <a:xfrm>
            <a:off x="1485902"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45256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AA3B6-E5C2-FE0F-B70C-CD37FEFACF8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09A99D9-41CC-7714-B226-8A49C565C3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FBF799-96F1-9AED-151E-CFEDCCF5FAE5}"/>
              </a:ext>
            </a:extLst>
          </p:cNvPr>
          <p:cNvSpPr>
            <a:spLocks noGrp="1"/>
          </p:cNvSpPr>
          <p:nvPr>
            <p:ph type="dt" sz="half" idx="10"/>
          </p:nvPr>
        </p:nvSpPr>
        <p:spPr/>
        <p:txBody>
          <a:bodyPr/>
          <a:lstStyle/>
          <a:p>
            <a:fld id="{E3E5E0E7-B540-4AE3-8F4F-40717FAE527C}" type="datetimeFigureOut">
              <a:rPr lang="en-GB" smtClean="0"/>
              <a:t>16/02/2026</a:t>
            </a:fld>
            <a:endParaRPr lang="en-GB"/>
          </a:p>
        </p:txBody>
      </p:sp>
      <p:sp>
        <p:nvSpPr>
          <p:cNvPr id="5" name="Footer Placeholder 4">
            <a:extLst>
              <a:ext uri="{FF2B5EF4-FFF2-40B4-BE49-F238E27FC236}">
                <a16:creationId xmlns:a16="http://schemas.microsoft.com/office/drawing/2014/main" id="{E7830658-CA8D-E947-7ED0-C6AFDE4BCF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A306FD-BD29-1E29-1244-26A28D2D22D5}"/>
              </a:ext>
            </a:extLst>
          </p:cNvPr>
          <p:cNvSpPr>
            <a:spLocks noGrp="1"/>
          </p:cNvSpPr>
          <p:nvPr>
            <p:ph type="sldNum" sz="quarter" idx="12"/>
          </p:nvPr>
        </p:nvSpPr>
        <p:spPr/>
        <p:txBody>
          <a:bodyPr/>
          <a:lstStyle/>
          <a:p>
            <a:fld id="{C7B21909-39D8-46D2-8E20-CA28DFE4C7AD}" type="slidenum">
              <a:rPr lang="en-GB" smtClean="0"/>
              <a:t>‹#›</a:t>
            </a:fld>
            <a:endParaRPr lang="en-GB"/>
          </a:p>
        </p:txBody>
      </p:sp>
    </p:spTree>
    <p:extLst>
      <p:ext uri="{BB962C8B-B14F-4D97-AF65-F5344CB8AC3E}">
        <p14:creationId xmlns:p14="http://schemas.microsoft.com/office/powerpoint/2010/main" val="541755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49049F-AF70-9336-4FD4-7035F74E50CC}"/>
              </a:ext>
            </a:extLst>
          </p:cNvPr>
          <p:cNvSpPr>
            <a:spLocks noGrp="1"/>
          </p:cNvSpPr>
          <p:nvPr>
            <p:ph type="title" orient="vert"/>
          </p:nvPr>
        </p:nvSpPr>
        <p:spPr>
          <a:xfrm>
            <a:off x="6543676"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68B3A4C-CED9-D7D0-74F2-BF75F442C35A}"/>
              </a:ext>
            </a:extLst>
          </p:cNvPr>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3B0EF30-CD86-9063-3E69-EFD4ECBB6DEE}"/>
              </a:ext>
            </a:extLst>
          </p:cNvPr>
          <p:cNvSpPr>
            <a:spLocks noGrp="1"/>
          </p:cNvSpPr>
          <p:nvPr>
            <p:ph type="dt" sz="half" idx="10"/>
          </p:nvPr>
        </p:nvSpPr>
        <p:spPr/>
        <p:txBody>
          <a:bodyPr/>
          <a:lstStyle/>
          <a:p>
            <a:fld id="{E3E5E0E7-B540-4AE3-8F4F-40717FAE527C}" type="datetimeFigureOut">
              <a:rPr lang="en-GB" smtClean="0"/>
              <a:t>16/02/2026</a:t>
            </a:fld>
            <a:endParaRPr lang="en-GB"/>
          </a:p>
        </p:txBody>
      </p:sp>
      <p:sp>
        <p:nvSpPr>
          <p:cNvPr id="5" name="Footer Placeholder 4">
            <a:extLst>
              <a:ext uri="{FF2B5EF4-FFF2-40B4-BE49-F238E27FC236}">
                <a16:creationId xmlns:a16="http://schemas.microsoft.com/office/drawing/2014/main" id="{9EA15374-AC16-8579-6EC4-18A3A86220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30A840-5C16-D70C-D4A8-8940FAEEDD54}"/>
              </a:ext>
            </a:extLst>
          </p:cNvPr>
          <p:cNvSpPr>
            <a:spLocks noGrp="1"/>
          </p:cNvSpPr>
          <p:nvPr>
            <p:ph type="sldNum" sz="quarter" idx="12"/>
          </p:nvPr>
        </p:nvSpPr>
        <p:spPr/>
        <p:txBody>
          <a:bodyPr/>
          <a:lstStyle/>
          <a:p>
            <a:fld id="{C7B21909-39D8-46D2-8E20-CA28DFE4C7AD}" type="slidenum">
              <a:rPr lang="en-GB" smtClean="0"/>
              <a:t>‹#›</a:t>
            </a:fld>
            <a:endParaRPr lang="en-GB"/>
          </a:p>
        </p:txBody>
      </p:sp>
    </p:spTree>
    <p:extLst>
      <p:ext uri="{BB962C8B-B14F-4D97-AF65-F5344CB8AC3E}">
        <p14:creationId xmlns:p14="http://schemas.microsoft.com/office/powerpoint/2010/main" val="42010163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3DA8F-CA42-B90F-33AE-498213359AC5}"/>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3CAB0D18-4760-6E04-74F9-70C69DB7192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266B815-8BA0-DB39-C741-A16531BE5E6F}"/>
              </a:ext>
            </a:extLst>
          </p:cNvPr>
          <p:cNvSpPr>
            <a:spLocks noGrp="1"/>
          </p:cNvSpPr>
          <p:nvPr>
            <p:ph type="dt" sz="half" idx="10"/>
          </p:nvPr>
        </p:nvSpPr>
        <p:spPr/>
        <p:txBody>
          <a:bodyPr/>
          <a:lstStyle/>
          <a:p>
            <a:fld id="{2459D96C-D3B5-4B1B-B89F-276EF1A24FE5}" type="datetimeFigureOut">
              <a:rPr lang="en-GB" smtClean="0"/>
              <a:t>16/02/2026</a:t>
            </a:fld>
            <a:endParaRPr lang="en-GB"/>
          </a:p>
        </p:txBody>
      </p:sp>
      <p:sp>
        <p:nvSpPr>
          <p:cNvPr id="5" name="Footer Placeholder 4">
            <a:extLst>
              <a:ext uri="{FF2B5EF4-FFF2-40B4-BE49-F238E27FC236}">
                <a16:creationId xmlns:a16="http://schemas.microsoft.com/office/drawing/2014/main" id="{85EFC755-1287-0BE3-3304-AF97542C8F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07B437-694C-94B9-D21D-3E1F620F8203}"/>
              </a:ext>
            </a:extLst>
          </p:cNvPr>
          <p:cNvSpPr>
            <a:spLocks noGrp="1"/>
          </p:cNvSpPr>
          <p:nvPr>
            <p:ph type="sldNum" sz="quarter" idx="12"/>
          </p:nvPr>
        </p:nvSpPr>
        <p:spPr/>
        <p:txBody>
          <a:bodyPr/>
          <a:lstStyle/>
          <a:p>
            <a:fld id="{A6D7CE5B-998D-4D23-8A97-5CCCBC747E27}" type="slidenum">
              <a:rPr lang="en-GB" smtClean="0"/>
              <a:t>‹#›</a:t>
            </a:fld>
            <a:endParaRPr lang="en-GB"/>
          </a:p>
        </p:txBody>
      </p:sp>
    </p:spTree>
    <p:extLst>
      <p:ext uri="{BB962C8B-B14F-4D97-AF65-F5344CB8AC3E}">
        <p14:creationId xmlns:p14="http://schemas.microsoft.com/office/powerpoint/2010/main" val="38073745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97E16-57F4-E00F-BEC5-AEF75C18EB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E233A7-2973-EFDD-9DC5-33BA58F6AA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6BFB24-B581-A96F-76FD-211301F79B20}"/>
              </a:ext>
            </a:extLst>
          </p:cNvPr>
          <p:cNvSpPr>
            <a:spLocks noGrp="1"/>
          </p:cNvSpPr>
          <p:nvPr>
            <p:ph type="dt" sz="half" idx="10"/>
          </p:nvPr>
        </p:nvSpPr>
        <p:spPr/>
        <p:txBody>
          <a:bodyPr/>
          <a:lstStyle/>
          <a:p>
            <a:fld id="{2459D96C-D3B5-4B1B-B89F-276EF1A24FE5}" type="datetimeFigureOut">
              <a:rPr lang="en-GB" smtClean="0"/>
              <a:t>16/02/2026</a:t>
            </a:fld>
            <a:endParaRPr lang="en-GB"/>
          </a:p>
        </p:txBody>
      </p:sp>
      <p:sp>
        <p:nvSpPr>
          <p:cNvPr id="5" name="Footer Placeholder 4">
            <a:extLst>
              <a:ext uri="{FF2B5EF4-FFF2-40B4-BE49-F238E27FC236}">
                <a16:creationId xmlns:a16="http://schemas.microsoft.com/office/drawing/2014/main" id="{C4EDCE5A-02B7-5F62-180F-9F3690914E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EFAAA0-7B6C-D1F5-DE17-F9286ADB54A1}"/>
              </a:ext>
            </a:extLst>
          </p:cNvPr>
          <p:cNvSpPr>
            <a:spLocks noGrp="1"/>
          </p:cNvSpPr>
          <p:nvPr>
            <p:ph type="sldNum" sz="quarter" idx="12"/>
          </p:nvPr>
        </p:nvSpPr>
        <p:spPr/>
        <p:txBody>
          <a:bodyPr/>
          <a:lstStyle/>
          <a:p>
            <a:fld id="{A6D7CE5B-998D-4D23-8A97-5CCCBC747E27}" type="slidenum">
              <a:rPr lang="en-GB" smtClean="0"/>
              <a:t>‹#›</a:t>
            </a:fld>
            <a:endParaRPr lang="en-GB"/>
          </a:p>
        </p:txBody>
      </p:sp>
    </p:spTree>
    <p:extLst>
      <p:ext uri="{BB962C8B-B14F-4D97-AF65-F5344CB8AC3E}">
        <p14:creationId xmlns:p14="http://schemas.microsoft.com/office/powerpoint/2010/main" val="18441270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28999-995B-F739-EFB8-ABD630A470FE}"/>
              </a:ext>
            </a:extLst>
          </p:cNvPr>
          <p:cNvSpPr>
            <a:spLocks noGrp="1"/>
          </p:cNvSpPr>
          <p:nvPr>
            <p:ph type="title"/>
          </p:nvPr>
        </p:nvSpPr>
        <p:spPr>
          <a:xfrm>
            <a:off x="623888" y="1709741"/>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80E1B8D-DAA9-408F-2EA1-69C13E682F48}"/>
              </a:ext>
            </a:extLst>
          </p:cNvPr>
          <p:cNvSpPr>
            <a:spLocks noGrp="1"/>
          </p:cNvSpPr>
          <p:nvPr>
            <p:ph type="body" idx="1"/>
          </p:nvPr>
        </p:nvSpPr>
        <p:spPr>
          <a:xfrm>
            <a:off x="623888" y="4589466"/>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87313A-C1E1-69D6-1F9E-14006C49B095}"/>
              </a:ext>
            </a:extLst>
          </p:cNvPr>
          <p:cNvSpPr>
            <a:spLocks noGrp="1"/>
          </p:cNvSpPr>
          <p:nvPr>
            <p:ph type="dt" sz="half" idx="10"/>
          </p:nvPr>
        </p:nvSpPr>
        <p:spPr/>
        <p:txBody>
          <a:bodyPr/>
          <a:lstStyle/>
          <a:p>
            <a:fld id="{2459D96C-D3B5-4B1B-B89F-276EF1A24FE5}" type="datetimeFigureOut">
              <a:rPr lang="en-GB" smtClean="0"/>
              <a:t>16/02/2026</a:t>
            </a:fld>
            <a:endParaRPr lang="en-GB"/>
          </a:p>
        </p:txBody>
      </p:sp>
      <p:sp>
        <p:nvSpPr>
          <p:cNvPr id="5" name="Footer Placeholder 4">
            <a:extLst>
              <a:ext uri="{FF2B5EF4-FFF2-40B4-BE49-F238E27FC236}">
                <a16:creationId xmlns:a16="http://schemas.microsoft.com/office/drawing/2014/main" id="{BA884B39-FD55-88B4-C576-4429B55B39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CFA15F-4C90-1DAD-DE64-FBD9F6F73372}"/>
              </a:ext>
            </a:extLst>
          </p:cNvPr>
          <p:cNvSpPr>
            <a:spLocks noGrp="1"/>
          </p:cNvSpPr>
          <p:nvPr>
            <p:ph type="sldNum" sz="quarter" idx="12"/>
          </p:nvPr>
        </p:nvSpPr>
        <p:spPr/>
        <p:txBody>
          <a:bodyPr/>
          <a:lstStyle/>
          <a:p>
            <a:fld id="{A6D7CE5B-998D-4D23-8A97-5CCCBC747E27}" type="slidenum">
              <a:rPr lang="en-GB" smtClean="0"/>
              <a:t>‹#›</a:t>
            </a:fld>
            <a:endParaRPr lang="en-GB"/>
          </a:p>
        </p:txBody>
      </p:sp>
    </p:spTree>
    <p:extLst>
      <p:ext uri="{BB962C8B-B14F-4D97-AF65-F5344CB8AC3E}">
        <p14:creationId xmlns:p14="http://schemas.microsoft.com/office/powerpoint/2010/main" val="2207758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A0B6B-A1B9-06A8-315F-327AAAEFE7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9139D-FFE3-99C2-0CFC-F2287917A7D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6559899-4B05-A9A6-9CB2-C804689E07E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FF94B7C-AA57-5A0C-3DB5-7665E9217414}"/>
              </a:ext>
            </a:extLst>
          </p:cNvPr>
          <p:cNvSpPr>
            <a:spLocks noGrp="1"/>
          </p:cNvSpPr>
          <p:nvPr>
            <p:ph type="dt" sz="half" idx="10"/>
          </p:nvPr>
        </p:nvSpPr>
        <p:spPr/>
        <p:txBody>
          <a:bodyPr/>
          <a:lstStyle/>
          <a:p>
            <a:fld id="{2459D96C-D3B5-4B1B-B89F-276EF1A24FE5}" type="datetimeFigureOut">
              <a:rPr lang="en-GB" smtClean="0"/>
              <a:t>16/02/2026</a:t>
            </a:fld>
            <a:endParaRPr lang="en-GB"/>
          </a:p>
        </p:txBody>
      </p:sp>
      <p:sp>
        <p:nvSpPr>
          <p:cNvPr id="6" name="Footer Placeholder 5">
            <a:extLst>
              <a:ext uri="{FF2B5EF4-FFF2-40B4-BE49-F238E27FC236}">
                <a16:creationId xmlns:a16="http://schemas.microsoft.com/office/drawing/2014/main" id="{D14374C4-DF92-82A6-2861-91478E1FB1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9F75D2A-8526-75A6-1F0F-5EE49DDEFE6A}"/>
              </a:ext>
            </a:extLst>
          </p:cNvPr>
          <p:cNvSpPr>
            <a:spLocks noGrp="1"/>
          </p:cNvSpPr>
          <p:nvPr>
            <p:ph type="sldNum" sz="quarter" idx="12"/>
          </p:nvPr>
        </p:nvSpPr>
        <p:spPr/>
        <p:txBody>
          <a:bodyPr/>
          <a:lstStyle/>
          <a:p>
            <a:fld id="{A6D7CE5B-998D-4D23-8A97-5CCCBC747E27}" type="slidenum">
              <a:rPr lang="en-GB" smtClean="0"/>
              <a:t>‹#›</a:t>
            </a:fld>
            <a:endParaRPr lang="en-GB"/>
          </a:p>
        </p:txBody>
      </p:sp>
    </p:spTree>
    <p:extLst>
      <p:ext uri="{BB962C8B-B14F-4D97-AF65-F5344CB8AC3E}">
        <p14:creationId xmlns:p14="http://schemas.microsoft.com/office/powerpoint/2010/main" val="8846306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36435-DCF7-FC58-157D-E0AD086C2A2A}"/>
              </a:ext>
            </a:extLst>
          </p:cNvPr>
          <p:cNvSpPr>
            <a:spLocks noGrp="1"/>
          </p:cNvSpPr>
          <p:nvPr>
            <p:ph type="title"/>
          </p:nvPr>
        </p:nvSpPr>
        <p:spPr>
          <a:xfrm>
            <a:off x="629841" y="365128"/>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4DA9574-B734-B69C-FE73-A901A765865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D945335-AD23-185B-B112-DECD1C54C046}"/>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56E553A-2BCE-DDDD-356C-B22655FF180F}"/>
              </a:ext>
            </a:extLst>
          </p:cNvPr>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A08028B-7A67-329B-16E8-C665EA0B57B3}"/>
              </a:ext>
            </a:extLst>
          </p:cNvPr>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FBF9AA5-570D-3F80-1691-CA3414AE1128}"/>
              </a:ext>
            </a:extLst>
          </p:cNvPr>
          <p:cNvSpPr>
            <a:spLocks noGrp="1"/>
          </p:cNvSpPr>
          <p:nvPr>
            <p:ph type="dt" sz="half" idx="10"/>
          </p:nvPr>
        </p:nvSpPr>
        <p:spPr/>
        <p:txBody>
          <a:bodyPr/>
          <a:lstStyle/>
          <a:p>
            <a:fld id="{2459D96C-D3B5-4B1B-B89F-276EF1A24FE5}" type="datetimeFigureOut">
              <a:rPr lang="en-GB" smtClean="0"/>
              <a:t>16/02/2026</a:t>
            </a:fld>
            <a:endParaRPr lang="en-GB"/>
          </a:p>
        </p:txBody>
      </p:sp>
      <p:sp>
        <p:nvSpPr>
          <p:cNvPr id="8" name="Footer Placeholder 7">
            <a:extLst>
              <a:ext uri="{FF2B5EF4-FFF2-40B4-BE49-F238E27FC236}">
                <a16:creationId xmlns:a16="http://schemas.microsoft.com/office/drawing/2014/main" id="{B537ED5E-CBBF-A85F-3E91-75232F985F3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9F4FF63-92CA-10CC-5321-AE2BDA918D31}"/>
              </a:ext>
            </a:extLst>
          </p:cNvPr>
          <p:cNvSpPr>
            <a:spLocks noGrp="1"/>
          </p:cNvSpPr>
          <p:nvPr>
            <p:ph type="sldNum" sz="quarter" idx="12"/>
          </p:nvPr>
        </p:nvSpPr>
        <p:spPr/>
        <p:txBody>
          <a:bodyPr/>
          <a:lstStyle/>
          <a:p>
            <a:fld id="{A6D7CE5B-998D-4D23-8A97-5CCCBC747E27}" type="slidenum">
              <a:rPr lang="en-GB" smtClean="0"/>
              <a:t>‹#›</a:t>
            </a:fld>
            <a:endParaRPr lang="en-GB"/>
          </a:p>
        </p:txBody>
      </p:sp>
    </p:spTree>
    <p:extLst>
      <p:ext uri="{BB962C8B-B14F-4D97-AF65-F5344CB8AC3E}">
        <p14:creationId xmlns:p14="http://schemas.microsoft.com/office/powerpoint/2010/main" val="27656598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1EAF9-B3AA-05C4-19EC-FE2C919CCFD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30E535-F994-DE8A-7B32-2FB733531D13}"/>
              </a:ext>
            </a:extLst>
          </p:cNvPr>
          <p:cNvSpPr>
            <a:spLocks noGrp="1"/>
          </p:cNvSpPr>
          <p:nvPr>
            <p:ph type="dt" sz="half" idx="10"/>
          </p:nvPr>
        </p:nvSpPr>
        <p:spPr/>
        <p:txBody>
          <a:bodyPr/>
          <a:lstStyle/>
          <a:p>
            <a:fld id="{2459D96C-D3B5-4B1B-B89F-276EF1A24FE5}" type="datetimeFigureOut">
              <a:rPr lang="en-GB" smtClean="0"/>
              <a:t>16/02/2026</a:t>
            </a:fld>
            <a:endParaRPr lang="en-GB"/>
          </a:p>
        </p:txBody>
      </p:sp>
      <p:sp>
        <p:nvSpPr>
          <p:cNvPr id="4" name="Footer Placeholder 3">
            <a:extLst>
              <a:ext uri="{FF2B5EF4-FFF2-40B4-BE49-F238E27FC236}">
                <a16:creationId xmlns:a16="http://schemas.microsoft.com/office/drawing/2014/main" id="{084D22E0-4F98-FB11-A26B-6D6502C7CCE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244F297-C4D2-D66C-9C08-0F93618CF94C}"/>
              </a:ext>
            </a:extLst>
          </p:cNvPr>
          <p:cNvSpPr>
            <a:spLocks noGrp="1"/>
          </p:cNvSpPr>
          <p:nvPr>
            <p:ph type="sldNum" sz="quarter" idx="12"/>
          </p:nvPr>
        </p:nvSpPr>
        <p:spPr/>
        <p:txBody>
          <a:bodyPr/>
          <a:lstStyle/>
          <a:p>
            <a:fld id="{A6D7CE5B-998D-4D23-8A97-5CCCBC747E27}" type="slidenum">
              <a:rPr lang="en-GB" smtClean="0"/>
              <a:t>‹#›</a:t>
            </a:fld>
            <a:endParaRPr lang="en-GB"/>
          </a:p>
        </p:txBody>
      </p:sp>
    </p:spTree>
    <p:extLst>
      <p:ext uri="{BB962C8B-B14F-4D97-AF65-F5344CB8AC3E}">
        <p14:creationId xmlns:p14="http://schemas.microsoft.com/office/powerpoint/2010/main" val="181479933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99ED67-9038-8488-755E-E82BBA1C200A}"/>
              </a:ext>
            </a:extLst>
          </p:cNvPr>
          <p:cNvSpPr>
            <a:spLocks noGrp="1"/>
          </p:cNvSpPr>
          <p:nvPr>
            <p:ph type="dt" sz="half" idx="10"/>
          </p:nvPr>
        </p:nvSpPr>
        <p:spPr/>
        <p:txBody>
          <a:bodyPr/>
          <a:lstStyle/>
          <a:p>
            <a:fld id="{2459D96C-D3B5-4B1B-B89F-276EF1A24FE5}" type="datetimeFigureOut">
              <a:rPr lang="en-GB" smtClean="0"/>
              <a:t>16/02/2026</a:t>
            </a:fld>
            <a:endParaRPr lang="en-GB"/>
          </a:p>
        </p:txBody>
      </p:sp>
      <p:sp>
        <p:nvSpPr>
          <p:cNvPr id="3" name="Footer Placeholder 2">
            <a:extLst>
              <a:ext uri="{FF2B5EF4-FFF2-40B4-BE49-F238E27FC236}">
                <a16:creationId xmlns:a16="http://schemas.microsoft.com/office/drawing/2014/main" id="{3A8C37F1-BA9F-B7DD-7D29-4C77293682E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5D97874-99C7-B6D1-A675-055181206F83}"/>
              </a:ext>
            </a:extLst>
          </p:cNvPr>
          <p:cNvSpPr>
            <a:spLocks noGrp="1"/>
          </p:cNvSpPr>
          <p:nvPr>
            <p:ph type="sldNum" sz="quarter" idx="12"/>
          </p:nvPr>
        </p:nvSpPr>
        <p:spPr/>
        <p:txBody>
          <a:bodyPr/>
          <a:lstStyle/>
          <a:p>
            <a:fld id="{A6D7CE5B-998D-4D23-8A97-5CCCBC747E27}" type="slidenum">
              <a:rPr lang="en-GB" smtClean="0"/>
              <a:t>‹#›</a:t>
            </a:fld>
            <a:endParaRPr lang="en-GB"/>
          </a:p>
        </p:txBody>
      </p:sp>
    </p:spTree>
    <p:extLst>
      <p:ext uri="{BB962C8B-B14F-4D97-AF65-F5344CB8AC3E}">
        <p14:creationId xmlns:p14="http://schemas.microsoft.com/office/powerpoint/2010/main" val="22855025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43E1F-B7B7-43F4-F884-B5FED4A0EDD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5B99B87-9CE5-6596-ADF8-E6807D7117B6}"/>
              </a:ext>
            </a:extLst>
          </p:cNvPr>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1C665F0-11F4-5049-1828-CBC4C07BA39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98C57A3-CE55-ADCA-3136-A565D57BA443}"/>
              </a:ext>
            </a:extLst>
          </p:cNvPr>
          <p:cNvSpPr>
            <a:spLocks noGrp="1"/>
          </p:cNvSpPr>
          <p:nvPr>
            <p:ph type="dt" sz="half" idx="10"/>
          </p:nvPr>
        </p:nvSpPr>
        <p:spPr/>
        <p:txBody>
          <a:bodyPr/>
          <a:lstStyle/>
          <a:p>
            <a:fld id="{2459D96C-D3B5-4B1B-B89F-276EF1A24FE5}" type="datetimeFigureOut">
              <a:rPr lang="en-GB" smtClean="0"/>
              <a:t>16/02/2026</a:t>
            </a:fld>
            <a:endParaRPr lang="en-GB"/>
          </a:p>
        </p:txBody>
      </p:sp>
      <p:sp>
        <p:nvSpPr>
          <p:cNvPr id="6" name="Footer Placeholder 5">
            <a:extLst>
              <a:ext uri="{FF2B5EF4-FFF2-40B4-BE49-F238E27FC236}">
                <a16:creationId xmlns:a16="http://schemas.microsoft.com/office/drawing/2014/main" id="{1673F8D2-CA5F-0665-D03F-07F4141B11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44B108-10E7-DEFD-8BEC-1525D21ED249}"/>
              </a:ext>
            </a:extLst>
          </p:cNvPr>
          <p:cNvSpPr>
            <a:spLocks noGrp="1"/>
          </p:cNvSpPr>
          <p:nvPr>
            <p:ph type="sldNum" sz="quarter" idx="12"/>
          </p:nvPr>
        </p:nvSpPr>
        <p:spPr/>
        <p:txBody>
          <a:bodyPr/>
          <a:lstStyle/>
          <a:p>
            <a:fld id="{A6D7CE5B-998D-4D23-8A97-5CCCBC747E27}" type="slidenum">
              <a:rPr lang="en-GB" smtClean="0"/>
              <a:t>‹#›</a:t>
            </a:fld>
            <a:endParaRPr lang="en-GB"/>
          </a:p>
        </p:txBody>
      </p:sp>
    </p:spTree>
    <p:extLst>
      <p:ext uri="{BB962C8B-B14F-4D97-AF65-F5344CB8AC3E}">
        <p14:creationId xmlns:p14="http://schemas.microsoft.com/office/powerpoint/2010/main" val="334621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002651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BCE2F-F8A3-0D67-13AA-9BB1687BDA0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71D57AA-630B-CA87-DCD7-45831D5AEFFF}"/>
              </a:ext>
            </a:extLst>
          </p:cNvPr>
          <p:cNvSpPr>
            <a:spLocks noGrp="1"/>
          </p:cNvSpPr>
          <p:nvPr>
            <p:ph type="pic" idx="1"/>
          </p:nvPr>
        </p:nvSpPr>
        <p:spPr>
          <a:xfrm>
            <a:off x="3887391" y="987428"/>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5E33F8D7-12AA-2853-C2DD-18176CC2371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12358B2-48A9-5A9E-CF97-AE3DF250816A}"/>
              </a:ext>
            </a:extLst>
          </p:cNvPr>
          <p:cNvSpPr>
            <a:spLocks noGrp="1"/>
          </p:cNvSpPr>
          <p:nvPr>
            <p:ph type="dt" sz="half" idx="10"/>
          </p:nvPr>
        </p:nvSpPr>
        <p:spPr/>
        <p:txBody>
          <a:bodyPr/>
          <a:lstStyle/>
          <a:p>
            <a:fld id="{2459D96C-D3B5-4B1B-B89F-276EF1A24FE5}" type="datetimeFigureOut">
              <a:rPr lang="en-GB" smtClean="0"/>
              <a:t>16/02/2026</a:t>
            </a:fld>
            <a:endParaRPr lang="en-GB"/>
          </a:p>
        </p:txBody>
      </p:sp>
      <p:sp>
        <p:nvSpPr>
          <p:cNvPr id="6" name="Footer Placeholder 5">
            <a:extLst>
              <a:ext uri="{FF2B5EF4-FFF2-40B4-BE49-F238E27FC236}">
                <a16:creationId xmlns:a16="http://schemas.microsoft.com/office/drawing/2014/main" id="{F5733198-427F-72EE-0B75-A38C6F8735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6ADA7FD-9D07-1F83-978E-466127026DB5}"/>
              </a:ext>
            </a:extLst>
          </p:cNvPr>
          <p:cNvSpPr>
            <a:spLocks noGrp="1"/>
          </p:cNvSpPr>
          <p:nvPr>
            <p:ph type="sldNum" sz="quarter" idx="12"/>
          </p:nvPr>
        </p:nvSpPr>
        <p:spPr/>
        <p:txBody>
          <a:bodyPr/>
          <a:lstStyle/>
          <a:p>
            <a:fld id="{A6D7CE5B-998D-4D23-8A97-5CCCBC747E27}" type="slidenum">
              <a:rPr lang="en-GB" smtClean="0"/>
              <a:t>‹#›</a:t>
            </a:fld>
            <a:endParaRPr lang="en-GB"/>
          </a:p>
        </p:txBody>
      </p:sp>
    </p:spTree>
    <p:extLst>
      <p:ext uri="{BB962C8B-B14F-4D97-AF65-F5344CB8AC3E}">
        <p14:creationId xmlns:p14="http://schemas.microsoft.com/office/powerpoint/2010/main" val="39281030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81B9-03D0-1158-B1E5-42A3E25D97B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E2F8ADD-38D9-A2BE-B1F2-07646DE696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B5E3C1-0B0E-981F-2DCB-39988BAB8A70}"/>
              </a:ext>
            </a:extLst>
          </p:cNvPr>
          <p:cNvSpPr>
            <a:spLocks noGrp="1"/>
          </p:cNvSpPr>
          <p:nvPr>
            <p:ph type="dt" sz="half" idx="10"/>
          </p:nvPr>
        </p:nvSpPr>
        <p:spPr/>
        <p:txBody>
          <a:bodyPr/>
          <a:lstStyle/>
          <a:p>
            <a:fld id="{2459D96C-D3B5-4B1B-B89F-276EF1A24FE5}" type="datetimeFigureOut">
              <a:rPr lang="en-GB" smtClean="0"/>
              <a:t>16/02/2026</a:t>
            </a:fld>
            <a:endParaRPr lang="en-GB"/>
          </a:p>
        </p:txBody>
      </p:sp>
      <p:sp>
        <p:nvSpPr>
          <p:cNvPr id="5" name="Footer Placeholder 4">
            <a:extLst>
              <a:ext uri="{FF2B5EF4-FFF2-40B4-BE49-F238E27FC236}">
                <a16:creationId xmlns:a16="http://schemas.microsoft.com/office/drawing/2014/main" id="{4A0781B4-4D89-2300-D476-D2737F214E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9761CD-B6C2-0E7E-99FC-89A6D4CFFB40}"/>
              </a:ext>
            </a:extLst>
          </p:cNvPr>
          <p:cNvSpPr>
            <a:spLocks noGrp="1"/>
          </p:cNvSpPr>
          <p:nvPr>
            <p:ph type="sldNum" sz="quarter" idx="12"/>
          </p:nvPr>
        </p:nvSpPr>
        <p:spPr/>
        <p:txBody>
          <a:bodyPr/>
          <a:lstStyle/>
          <a:p>
            <a:fld id="{A6D7CE5B-998D-4D23-8A97-5CCCBC747E27}" type="slidenum">
              <a:rPr lang="en-GB" smtClean="0"/>
              <a:t>‹#›</a:t>
            </a:fld>
            <a:endParaRPr lang="en-GB"/>
          </a:p>
        </p:txBody>
      </p:sp>
    </p:spTree>
    <p:extLst>
      <p:ext uri="{BB962C8B-B14F-4D97-AF65-F5344CB8AC3E}">
        <p14:creationId xmlns:p14="http://schemas.microsoft.com/office/powerpoint/2010/main" val="883578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EA9707-E58A-AA05-4899-4A2EBF9AC787}"/>
              </a:ext>
            </a:extLst>
          </p:cNvPr>
          <p:cNvSpPr>
            <a:spLocks noGrp="1"/>
          </p:cNvSpPr>
          <p:nvPr>
            <p:ph type="title" orient="vert"/>
          </p:nvPr>
        </p:nvSpPr>
        <p:spPr>
          <a:xfrm>
            <a:off x="6543676"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396E5BE-BAFF-C955-20F2-90E226683136}"/>
              </a:ext>
            </a:extLst>
          </p:cNvPr>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FF5807-1C58-277A-EB06-28428EA5B851}"/>
              </a:ext>
            </a:extLst>
          </p:cNvPr>
          <p:cNvSpPr>
            <a:spLocks noGrp="1"/>
          </p:cNvSpPr>
          <p:nvPr>
            <p:ph type="dt" sz="half" idx="10"/>
          </p:nvPr>
        </p:nvSpPr>
        <p:spPr/>
        <p:txBody>
          <a:bodyPr/>
          <a:lstStyle/>
          <a:p>
            <a:fld id="{2459D96C-D3B5-4B1B-B89F-276EF1A24FE5}" type="datetimeFigureOut">
              <a:rPr lang="en-GB" smtClean="0"/>
              <a:t>16/02/2026</a:t>
            </a:fld>
            <a:endParaRPr lang="en-GB"/>
          </a:p>
        </p:txBody>
      </p:sp>
      <p:sp>
        <p:nvSpPr>
          <p:cNvPr id="5" name="Footer Placeholder 4">
            <a:extLst>
              <a:ext uri="{FF2B5EF4-FFF2-40B4-BE49-F238E27FC236}">
                <a16:creationId xmlns:a16="http://schemas.microsoft.com/office/drawing/2014/main" id="{9D54520F-58BE-0DB3-1342-C843A1FB23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C1CBD4-0ED6-11A6-C1A8-A6AB1F6C216F}"/>
              </a:ext>
            </a:extLst>
          </p:cNvPr>
          <p:cNvSpPr>
            <a:spLocks noGrp="1"/>
          </p:cNvSpPr>
          <p:nvPr>
            <p:ph type="sldNum" sz="quarter" idx="12"/>
          </p:nvPr>
        </p:nvSpPr>
        <p:spPr/>
        <p:txBody>
          <a:bodyPr/>
          <a:lstStyle/>
          <a:p>
            <a:fld id="{A6D7CE5B-998D-4D23-8A97-5CCCBC747E27}" type="slidenum">
              <a:rPr lang="en-GB" smtClean="0"/>
              <a:t>‹#›</a:t>
            </a:fld>
            <a:endParaRPr lang="en-GB"/>
          </a:p>
        </p:txBody>
      </p:sp>
    </p:spTree>
    <p:extLst>
      <p:ext uri="{BB962C8B-B14F-4D97-AF65-F5344CB8AC3E}">
        <p14:creationId xmlns:p14="http://schemas.microsoft.com/office/powerpoint/2010/main" val="28312620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6" descr="Logo&#10;&#10;Description automatically generated">
            <a:extLst>
              <a:ext uri="{FF2B5EF4-FFF2-40B4-BE49-F238E27FC236}">
                <a16:creationId xmlns:a16="http://schemas.microsoft.com/office/drawing/2014/main" id="{0917C931-AC9E-FDC8-B90E-F0803734F27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70459" y="166144"/>
            <a:ext cx="1213560" cy="1386257"/>
          </a:xfrm>
          <a:prstGeom prst="rect">
            <a:avLst/>
          </a:prstGeom>
        </p:spPr>
      </p:pic>
      <p:pic>
        <p:nvPicPr>
          <p:cNvPr id="8" name="Picture 7">
            <a:extLst>
              <a:ext uri="{FF2B5EF4-FFF2-40B4-BE49-F238E27FC236}">
                <a16:creationId xmlns:a16="http://schemas.microsoft.com/office/drawing/2014/main" id="{FA4B30DE-1498-7327-BFDA-FF3FADB0AF9E}"/>
              </a:ext>
            </a:extLst>
          </p:cNvPr>
          <p:cNvPicPr>
            <a:picLocks noChangeAspect="1"/>
          </p:cNvPicPr>
          <p:nvPr userDrawn="1"/>
        </p:nvPicPr>
        <p:blipFill>
          <a:blip r:embed="rId3"/>
          <a:stretch>
            <a:fillRect/>
          </a:stretch>
        </p:blipFill>
        <p:spPr>
          <a:xfrm rot="10800000">
            <a:off x="1364460" y="-28575"/>
            <a:ext cx="7793831" cy="1812024"/>
          </a:xfrm>
          <a:prstGeom prst="rect">
            <a:avLst/>
          </a:prstGeom>
        </p:spPr>
      </p:pic>
    </p:spTree>
    <p:extLst>
      <p:ext uri="{BB962C8B-B14F-4D97-AF65-F5344CB8AC3E}">
        <p14:creationId xmlns:p14="http://schemas.microsoft.com/office/powerpoint/2010/main" val="10426279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8F0B9-A264-45F3-8EC8-422B3A59B34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E66642FE-A7A9-46E8-8675-CC2BC03E002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E80E724-E8EA-49DB-81DD-5432B45CA898}"/>
              </a:ext>
            </a:extLst>
          </p:cNvPr>
          <p:cNvSpPr>
            <a:spLocks noGrp="1"/>
          </p:cNvSpPr>
          <p:nvPr>
            <p:ph type="dt" sz="half" idx="10"/>
          </p:nvPr>
        </p:nvSpPr>
        <p:spPr/>
        <p:txBody>
          <a:bodyPr/>
          <a:lstStyle/>
          <a:p>
            <a:fld id="{4A99BD35-B83D-452F-B891-5E307A0AD906}" type="datetimeFigureOut">
              <a:rPr lang="en-GB" smtClean="0"/>
              <a:t>16/02/2026</a:t>
            </a:fld>
            <a:endParaRPr lang="en-GB"/>
          </a:p>
        </p:txBody>
      </p:sp>
      <p:sp>
        <p:nvSpPr>
          <p:cNvPr id="5" name="Footer Placeholder 4">
            <a:extLst>
              <a:ext uri="{FF2B5EF4-FFF2-40B4-BE49-F238E27FC236}">
                <a16:creationId xmlns:a16="http://schemas.microsoft.com/office/drawing/2014/main" id="{F5C096B9-00C4-4636-AD8A-3F5B393C01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2DACE8-5BAC-40F9-B8CD-2D73699714AB}"/>
              </a:ext>
            </a:extLst>
          </p:cNvPr>
          <p:cNvSpPr>
            <a:spLocks noGrp="1"/>
          </p:cNvSpPr>
          <p:nvPr>
            <p:ph type="sldNum" sz="quarter" idx="12"/>
          </p:nvPr>
        </p:nvSpPr>
        <p:spPr/>
        <p:txBody>
          <a:bodyPr/>
          <a:lstStyle/>
          <a:p>
            <a:fld id="{2C55AE7E-2495-4B08-A42B-2CAE47A7D934}" type="slidenum">
              <a:rPr lang="en-GB" smtClean="0"/>
              <a:t>‹#›</a:t>
            </a:fld>
            <a:endParaRPr lang="en-GB"/>
          </a:p>
        </p:txBody>
      </p:sp>
    </p:spTree>
    <p:extLst>
      <p:ext uri="{BB962C8B-B14F-4D97-AF65-F5344CB8AC3E}">
        <p14:creationId xmlns:p14="http://schemas.microsoft.com/office/powerpoint/2010/main" val="3119710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9B985-7986-407F-9F1F-BB9482D0CF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7692CD6-FB59-48DE-9256-78B814CE9B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E0CE38-A667-42FE-9352-04217DFC866C}"/>
              </a:ext>
            </a:extLst>
          </p:cNvPr>
          <p:cNvSpPr>
            <a:spLocks noGrp="1"/>
          </p:cNvSpPr>
          <p:nvPr>
            <p:ph type="dt" sz="half" idx="10"/>
          </p:nvPr>
        </p:nvSpPr>
        <p:spPr/>
        <p:txBody>
          <a:bodyPr/>
          <a:lstStyle/>
          <a:p>
            <a:fld id="{4A99BD35-B83D-452F-B891-5E307A0AD906}" type="datetimeFigureOut">
              <a:rPr lang="en-GB" smtClean="0"/>
              <a:t>16/02/2026</a:t>
            </a:fld>
            <a:endParaRPr lang="en-GB"/>
          </a:p>
        </p:txBody>
      </p:sp>
      <p:sp>
        <p:nvSpPr>
          <p:cNvPr id="5" name="Footer Placeholder 4">
            <a:extLst>
              <a:ext uri="{FF2B5EF4-FFF2-40B4-BE49-F238E27FC236}">
                <a16:creationId xmlns:a16="http://schemas.microsoft.com/office/drawing/2014/main" id="{3813DB86-B1F5-4E40-88AD-995C0ED408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FEDA97-5533-4F9B-BEC6-5FBBFDE1C6A8}"/>
              </a:ext>
            </a:extLst>
          </p:cNvPr>
          <p:cNvSpPr>
            <a:spLocks noGrp="1"/>
          </p:cNvSpPr>
          <p:nvPr>
            <p:ph type="sldNum" sz="quarter" idx="12"/>
          </p:nvPr>
        </p:nvSpPr>
        <p:spPr/>
        <p:txBody>
          <a:bodyPr/>
          <a:lstStyle/>
          <a:p>
            <a:fld id="{2C55AE7E-2495-4B08-A42B-2CAE47A7D934}" type="slidenum">
              <a:rPr lang="en-GB" smtClean="0"/>
              <a:t>‹#›</a:t>
            </a:fld>
            <a:endParaRPr lang="en-GB"/>
          </a:p>
        </p:txBody>
      </p:sp>
    </p:spTree>
    <p:extLst>
      <p:ext uri="{BB962C8B-B14F-4D97-AF65-F5344CB8AC3E}">
        <p14:creationId xmlns:p14="http://schemas.microsoft.com/office/powerpoint/2010/main" val="12245049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03615-36B8-401C-85BE-9BCFDD049B04}"/>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F9E6253-087E-4B69-9609-3F6E5B4549E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5E5D25-7777-4AC7-A321-C1EF7D6D5A7B}"/>
              </a:ext>
            </a:extLst>
          </p:cNvPr>
          <p:cNvSpPr>
            <a:spLocks noGrp="1"/>
          </p:cNvSpPr>
          <p:nvPr>
            <p:ph type="dt" sz="half" idx="10"/>
          </p:nvPr>
        </p:nvSpPr>
        <p:spPr/>
        <p:txBody>
          <a:bodyPr/>
          <a:lstStyle/>
          <a:p>
            <a:fld id="{4A99BD35-B83D-452F-B891-5E307A0AD906}" type="datetimeFigureOut">
              <a:rPr lang="en-GB" smtClean="0"/>
              <a:t>16/02/2026</a:t>
            </a:fld>
            <a:endParaRPr lang="en-GB"/>
          </a:p>
        </p:txBody>
      </p:sp>
      <p:sp>
        <p:nvSpPr>
          <p:cNvPr id="5" name="Footer Placeholder 4">
            <a:extLst>
              <a:ext uri="{FF2B5EF4-FFF2-40B4-BE49-F238E27FC236}">
                <a16:creationId xmlns:a16="http://schemas.microsoft.com/office/drawing/2014/main" id="{4CED9840-7124-4CFC-B1E2-11B01E311F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C119D1-E66F-4049-BADB-C20C5CF42FD7}"/>
              </a:ext>
            </a:extLst>
          </p:cNvPr>
          <p:cNvSpPr>
            <a:spLocks noGrp="1"/>
          </p:cNvSpPr>
          <p:nvPr>
            <p:ph type="sldNum" sz="quarter" idx="12"/>
          </p:nvPr>
        </p:nvSpPr>
        <p:spPr/>
        <p:txBody>
          <a:bodyPr/>
          <a:lstStyle/>
          <a:p>
            <a:fld id="{2C55AE7E-2495-4B08-A42B-2CAE47A7D934}" type="slidenum">
              <a:rPr lang="en-GB" smtClean="0"/>
              <a:t>‹#›</a:t>
            </a:fld>
            <a:endParaRPr lang="en-GB"/>
          </a:p>
        </p:txBody>
      </p:sp>
    </p:spTree>
    <p:extLst>
      <p:ext uri="{BB962C8B-B14F-4D97-AF65-F5344CB8AC3E}">
        <p14:creationId xmlns:p14="http://schemas.microsoft.com/office/powerpoint/2010/main" val="16962249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933F0-B89F-4266-8242-3CF8799DB72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D1174C3-B2AE-42FA-B156-46FC0250BCF6}"/>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1C6C042-E4D6-41A4-9334-B64E3B82974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5FFF976-2D38-4894-A72F-15C5C62796E2}"/>
              </a:ext>
            </a:extLst>
          </p:cNvPr>
          <p:cNvSpPr>
            <a:spLocks noGrp="1"/>
          </p:cNvSpPr>
          <p:nvPr>
            <p:ph type="dt" sz="half" idx="10"/>
          </p:nvPr>
        </p:nvSpPr>
        <p:spPr/>
        <p:txBody>
          <a:bodyPr/>
          <a:lstStyle/>
          <a:p>
            <a:fld id="{4A99BD35-B83D-452F-B891-5E307A0AD906}" type="datetimeFigureOut">
              <a:rPr lang="en-GB" smtClean="0"/>
              <a:t>16/02/2026</a:t>
            </a:fld>
            <a:endParaRPr lang="en-GB"/>
          </a:p>
        </p:txBody>
      </p:sp>
      <p:sp>
        <p:nvSpPr>
          <p:cNvPr id="6" name="Footer Placeholder 5">
            <a:extLst>
              <a:ext uri="{FF2B5EF4-FFF2-40B4-BE49-F238E27FC236}">
                <a16:creationId xmlns:a16="http://schemas.microsoft.com/office/drawing/2014/main" id="{63CE328C-0B8E-41F5-AA68-EEB2C9342B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298075E-E62B-4FB3-BDCC-6C91B47D8741}"/>
              </a:ext>
            </a:extLst>
          </p:cNvPr>
          <p:cNvSpPr>
            <a:spLocks noGrp="1"/>
          </p:cNvSpPr>
          <p:nvPr>
            <p:ph type="sldNum" sz="quarter" idx="12"/>
          </p:nvPr>
        </p:nvSpPr>
        <p:spPr/>
        <p:txBody>
          <a:bodyPr/>
          <a:lstStyle/>
          <a:p>
            <a:fld id="{2C55AE7E-2495-4B08-A42B-2CAE47A7D934}" type="slidenum">
              <a:rPr lang="en-GB" smtClean="0"/>
              <a:t>‹#›</a:t>
            </a:fld>
            <a:endParaRPr lang="en-GB"/>
          </a:p>
        </p:txBody>
      </p:sp>
    </p:spTree>
    <p:extLst>
      <p:ext uri="{BB962C8B-B14F-4D97-AF65-F5344CB8AC3E}">
        <p14:creationId xmlns:p14="http://schemas.microsoft.com/office/powerpoint/2010/main" val="220282306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A878F-C2B0-4171-B72C-9EF16CAFF7BE}"/>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72D1FD-8BE6-4FED-B616-56F3C6607EC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2BDD6CA-0AC8-461C-A4EC-A0E11E0D6071}"/>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DFFD4DC-98A1-4B3C-804A-11CD0A346AA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B5EAE4E-6724-4B4B-A790-E3FCC40625AE}"/>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21E4A1D-0BE7-4FD2-BCDD-8FCBDBF201B3}"/>
              </a:ext>
            </a:extLst>
          </p:cNvPr>
          <p:cNvSpPr>
            <a:spLocks noGrp="1"/>
          </p:cNvSpPr>
          <p:nvPr>
            <p:ph type="dt" sz="half" idx="10"/>
          </p:nvPr>
        </p:nvSpPr>
        <p:spPr/>
        <p:txBody>
          <a:bodyPr/>
          <a:lstStyle/>
          <a:p>
            <a:fld id="{4A99BD35-B83D-452F-B891-5E307A0AD906}" type="datetimeFigureOut">
              <a:rPr lang="en-GB" smtClean="0"/>
              <a:t>16/02/2026</a:t>
            </a:fld>
            <a:endParaRPr lang="en-GB"/>
          </a:p>
        </p:txBody>
      </p:sp>
      <p:sp>
        <p:nvSpPr>
          <p:cNvPr id="8" name="Footer Placeholder 7">
            <a:extLst>
              <a:ext uri="{FF2B5EF4-FFF2-40B4-BE49-F238E27FC236}">
                <a16:creationId xmlns:a16="http://schemas.microsoft.com/office/drawing/2014/main" id="{B7A9084E-2BBF-4426-9BB3-5B65AE73838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856E558-2014-4611-A5F6-7FBA4FCCC433}"/>
              </a:ext>
            </a:extLst>
          </p:cNvPr>
          <p:cNvSpPr>
            <a:spLocks noGrp="1"/>
          </p:cNvSpPr>
          <p:nvPr>
            <p:ph type="sldNum" sz="quarter" idx="12"/>
          </p:nvPr>
        </p:nvSpPr>
        <p:spPr/>
        <p:txBody>
          <a:bodyPr/>
          <a:lstStyle/>
          <a:p>
            <a:fld id="{2C55AE7E-2495-4B08-A42B-2CAE47A7D934}" type="slidenum">
              <a:rPr lang="en-GB" smtClean="0"/>
              <a:t>‹#›</a:t>
            </a:fld>
            <a:endParaRPr lang="en-GB"/>
          </a:p>
        </p:txBody>
      </p:sp>
    </p:spTree>
    <p:extLst>
      <p:ext uri="{BB962C8B-B14F-4D97-AF65-F5344CB8AC3E}">
        <p14:creationId xmlns:p14="http://schemas.microsoft.com/office/powerpoint/2010/main" val="7213817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BA045-E010-4B72-A4E7-5DEC2CF70FE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BDB8B54-04D2-4BB3-831D-075F021949BD}"/>
              </a:ext>
            </a:extLst>
          </p:cNvPr>
          <p:cNvSpPr>
            <a:spLocks noGrp="1"/>
          </p:cNvSpPr>
          <p:nvPr>
            <p:ph type="dt" sz="half" idx="10"/>
          </p:nvPr>
        </p:nvSpPr>
        <p:spPr/>
        <p:txBody>
          <a:bodyPr/>
          <a:lstStyle/>
          <a:p>
            <a:fld id="{4A99BD35-B83D-452F-B891-5E307A0AD906}" type="datetimeFigureOut">
              <a:rPr lang="en-GB" smtClean="0"/>
              <a:t>16/02/2026</a:t>
            </a:fld>
            <a:endParaRPr lang="en-GB"/>
          </a:p>
        </p:txBody>
      </p:sp>
      <p:sp>
        <p:nvSpPr>
          <p:cNvPr id="4" name="Footer Placeholder 3">
            <a:extLst>
              <a:ext uri="{FF2B5EF4-FFF2-40B4-BE49-F238E27FC236}">
                <a16:creationId xmlns:a16="http://schemas.microsoft.com/office/drawing/2014/main" id="{06EF8081-5B78-4728-B746-1E95E32487D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1F92B38-01CB-446B-A473-61D92BD408C0}"/>
              </a:ext>
            </a:extLst>
          </p:cNvPr>
          <p:cNvSpPr>
            <a:spLocks noGrp="1"/>
          </p:cNvSpPr>
          <p:nvPr>
            <p:ph type="sldNum" sz="quarter" idx="12"/>
          </p:nvPr>
        </p:nvSpPr>
        <p:spPr/>
        <p:txBody>
          <a:bodyPr/>
          <a:lstStyle/>
          <a:p>
            <a:fld id="{2C55AE7E-2495-4B08-A42B-2CAE47A7D934}" type="slidenum">
              <a:rPr lang="en-GB" smtClean="0"/>
              <a:t>‹#›</a:t>
            </a:fld>
            <a:endParaRPr lang="en-GB"/>
          </a:p>
        </p:txBody>
      </p:sp>
    </p:spTree>
    <p:extLst>
      <p:ext uri="{BB962C8B-B14F-4D97-AF65-F5344CB8AC3E}">
        <p14:creationId xmlns:p14="http://schemas.microsoft.com/office/powerpoint/2010/main" val="1870734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0193981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B33DE7-25D1-48BB-AC2B-929F6DA0EF09}"/>
              </a:ext>
            </a:extLst>
          </p:cNvPr>
          <p:cNvSpPr>
            <a:spLocks noGrp="1"/>
          </p:cNvSpPr>
          <p:nvPr>
            <p:ph type="dt" sz="half" idx="10"/>
          </p:nvPr>
        </p:nvSpPr>
        <p:spPr/>
        <p:txBody>
          <a:bodyPr/>
          <a:lstStyle/>
          <a:p>
            <a:fld id="{4A99BD35-B83D-452F-B891-5E307A0AD906}" type="datetimeFigureOut">
              <a:rPr lang="en-GB" smtClean="0"/>
              <a:t>16/02/2026</a:t>
            </a:fld>
            <a:endParaRPr lang="en-GB"/>
          </a:p>
        </p:txBody>
      </p:sp>
      <p:sp>
        <p:nvSpPr>
          <p:cNvPr id="3" name="Footer Placeholder 2">
            <a:extLst>
              <a:ext uri="{FF2B5EF4-FFF2-40B4-BE49-F238E27FC236}">
                <a16:creationId xmlns:a16="http://schemas.microsoft.com/office/drawing/2014/main" id="{2909A70B-D984-43AE-AECB-B4C1A102663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73904D3-F63E-4AF0-84F4-01DADF2FFBBB}"/>
              </a:ext>
            </a:extLst>
          </p:cNvPr>
          <p:cNvSpPr>
            <a:spLocks noGrp="1"/>
          </p:cNvSpPr>
          <p:nvPr>
            <p:ph type="sldNum" sz="quarter" idx="12"/>
          </p:nvPr>
        </p:nvSpPr>
        <p:spPr/>
        <p:txBody>
          <a:bodyPr/>
          <a:lstStyle/>
          <a:p>
            <a:fld id="{2C55AE7E-2495-4B08-A42B-2CAE47A7D934}" type="slidenum">
              <a:rPr lang="en-GB" smtClean="0"/>
              <a:t>‹#›</a:t>
            </a:fld>
            <a:endParaRPr lang="en-GB"/>
          </a:p>
        </p:txBody>
      </p:sp>
    </p:spTree>
    <p:extLst>
      <p:ext uri="{BB962C8B-B14F-4D97-AF65-F5344CB8AC3E}">
        <p14:creationId xmlns:p14="http://schemas.microsoft.com/office/powerpoint/2010/main" val="3455914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66B64-96BE-492D-9FD5-31233F1900A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C7B6DE-8634-460B-8739-7D973E1B54D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C451ED9-0494-447F-84B1-4B892FFB59C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B0369AC-4BA4-4D88-B470-2819BBA87F22}"/>
              </a:ext>
            </a:extLst>
          </p:cNvPr>
          <p:cNvSpPr>
            <a:spLocks noGrp="1"/>
          </p:cNvSpPr>
          <p:nvPr>
            <p:ph type="dt" sz="half" idx="10"/>
          </p:nvPr>
        </p:nvSpPr>
        <p:spPr/>
        <p:txBody>
          <a:bodyPr/>
          <a:lstStyle/>
          <a:p>
            <a:fld id="{4A99BD35-B83D-452F-B891-5E307A0AD906}" type="datetimeFigureOut">
              <a:rPr lang="en-GB" smtClean="0"/>
              <a:t>16/02/2026</a:t>
            </a:fld>
            <a:endParaRPr lang="en-GB"/>
          </a:p>
        </p:txBody>
      </p:sp>
      <p:sp>
        <p:nvSpPr>
          <p:cNvPr id="6" name="Footer Placeholder 5">
            <a:extLst>
              <a:ext uri="{FF2B5EF4-FFF2-40B4-BE49-F238E27FC236}">
                <a16:creationId xmlns:a16="http://schemas.microsoft.com/office/drawing/2014/main" id="{21D1C90D-41C3-4ECA-B1E1-9CD5D0357F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4B892CC-549C-40A8-8259-155D8F570B9B}"/>
              </a:ext>
            </a:extLst>
          </p:cNvPr>
          <p:cNvSpPr>
            <a:spLocks noGrp="1"/>
          </p:cNvSpPr>
          <p:nvPr>
            <p:ph type="sldNum" sz="quarter" idx="12"/>
          </p:nvPr>
        </p:nvSpPr>
        <p:spPr/>
        <p:txBody>
          <a:bodyPr/>
          <a:lstStyle/>
          <a:p>
            <a:fld id="{2C55AE7E-2495-4B08-A42B-2CAE47A7D934}" type="slidenum">
              <a:rPr lang="en-GB" smtClean="0"/>
              <a:t>‹#›</a:t>
            </a:fld>
            <a:endParaRPr lang="en-GB"/>
          </a:p>
        </p:txBody>
      </p:sp>
    </p:spTree>
    <p:extLst>
      <p:ext uri="{BB962C8B-B14F-4D97-AF65-F5344CB8AC3E}">
        <p14:creationId xmlns:p14="http://schemas.microsoft.com/office/powerpoint/2010/main" val="30383559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70A7C-F7F2-429E-9A07-F9867EB3861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AE1806-05A5-49FA-8C82-ECC798482D9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185CEFC9-612A-40F0-AD59-630EDEACC8A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E6FCB2A-6ADA-43FD-B8BB-4A087EE30C36}"/>
              </a:ext>
            </a:extLst>
          </p:cNvPr>
          <p:cNvSpPr>
            <a:spLocks noGrp="1"/>
          </p:cNvSpPr>
          <p:nvPr>
            <p:ph type="dt" sz="half" idx="10"/>
          </p:nvPr>
        </p:nvSpPr>
        <p:spPr/>
        <p:txBody>
          <a:bodyPr/>
          <a:lstStyle/>
          <a:p>
            <a:fld id="{4A99BD35-B83D-452F-B891-5E307A0AD906}" type="datetimeFigureOut">
              <a:rPr lang="en-GB" smtClean="0"/>
              <a:t>16/02/2026</a:t>
            </a:fld>
            <a:endParaRPr lang="en-GB"/>
          </a:p>
        </p:txBody>
      </p:sp>
      <p:sp>
        <p:nvSpPr>
          <p:cNvPr id="6" name="Footer Placeholder 5">
            <a:extLst>
              <a:ext uri="{FF2B5EF4-FFF2-40B4-BE49-F238E27FC236}">
                <a16:creationId xmlns:a16="http://schemas.microsoft.com/office/drawing/2014/main" id="{1FF70DDC-2EC3-457D-A934-0C084F9EE11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0F4726E-47C5-4566-8981-FD65AFBFF646}"/>
              </a:ext>
            </a:extLst>
          </p:cNvPr>
          <p:cNvSpPr>
            <a:spLocks noGrp="1"/>
          </p:cNvSpPr>
          <p:nvPr>
            <p:ph type="sldNum" sz="quarter" idx="12"/>
          </p:nvPr>
        </p:nvSpPr>
        <p:spPr/>
        <p:txBody>
          <a:bodyPr/>
          <a:lstStyle/>
          <a:p>
            <a:fld id="{2C55AE7E-2495-4B08-A42B-2CAE47A7D934}" type="slidenum">
              <a:rPr lang="en-GB" smtClean="0"/>
              <a:t>‹#›</a:t>
            </a:fld>
            <a:endParaRPr lang="en-GB"/>
          </a:p>
        </p:txBody>
      </p:sp>
    </p:spTree>
    <p:extLst>
      <p:ext uri="{BB962C8B-B14F-4D97-AF65-F5344CB8AC3E}">
        <p14:creationId xmlns:p14="http://schemas.microsoft.com/office/powerpoint/2010/main" val="48109599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B52A0-3669-46CE-BF47-5C06C201780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7DAE349-3344-4F8A-B4CF-39E950AF29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C672B9-905D-49F6-8C6F-FF7AD1FDBF3F}"/>
              </a:ext>
            </a:extLst>
          </p:cNvPr>
          <p:cNvSpPr>
            <a:spLocks noGrp="1"/>
          </p:cNvSpPr>
          <p:nvPr>
            <p:ph type="dt" sz="half" idx="10"/>
          </p:nvPr>
        </p:nvSpPr>
        <p:spPr/>
        <p:txBody>
          <a:bodyPr/>
          <a:lstStyle/>
          <a:p>
            <a:fld id="{4A99BD35-B83D-452F-B891-5E307A0AD906}" type="datetimeFigureOut">
              <a:rPr lang="en-GB" smtClean="0"/>
              <a:t>16/02/2026</a:t>
            </a:fld>
            <a:endParaRPr lang="en-GB"/>
          </a:p>
        </p:txBody>
      </p:sp>
      <p:sp>
        <p:nvSpPr>
          <p:cNvPr id="5" name="Footer Placeholder 4">
            <a:extLst>
              <a:ext uri="{FF2B5EF4-FFF2-40B4-BE49-F238E27FC236}">
                <a16:creationId xmlns:a16="http://schemas.microsoft.com/office/drawing/2014/main" id="{26EF991B-F5D1-4D45-9157-E531A6B318C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698E36-C599-4335-A59C-81484E3A4A5C}"/>
              </a:ext>
            </a:extLst>
          </p:cNvPr>
          <p:cNvSpPr>
            <a:spLocks noGrp="1"/>
          </p:cNvSpPr>
          <p:nvPr>
            <p:ph type="sldNum" sz="quarter" idx="12"/>
          </p:nvPr>
        </p:nvSpPr>
        <p:spPr/>
        <p:txBody>
          <a:bodyPr/>
          <a:lstStyle/>
          <a:p>
            <a:fld id="{2C55AE7E-2495-4B08-A42B-2CAE47A7D934}" type="slidenum">
              <a:rPr lang="en-GB" smtClean="0"/>
              <a:t>‹#›</a:t>
            </a:fld>
            <a:endParaRPr lang="en-GB"/>
          </a:p>
        </p:txBody>
      </p:sp>
    </p:spTree>
    <p:extLst>
      <p:ext uri="{BB962C8B-B14F-4D97-AF65-F5344CB8AC3E}">
        <p14:creationId xmlns:p14="http://schemas.microsoft.com/office/powerpoint/2010/main" val="130249038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C74C25-6335-434E-B63F-F045E1470619}"/>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C2326D8-D5D9-43AF-B4FC-16A372F82C51}"/>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8F82A2-9792-4D01-888A-538951992618}"/>
              </a:ext>
            </a:extLst>
          </p:cNvPr>
          <p:cNvSpPr>
            <a:spLocks noGrp="1"/>
          </p:cNvSpPr>
          <p:nvPr>
            <p:ph type="dt" sz="half" idx="10"/>
          </p:nvPr>
        </p:nvSpPr>
        <p:spPr/>
        <p:txBody>
          <a:bodyPr/>
          <a:lstStyle/>
          <a:p>
            <a:fld id="{4A99BD35-B83D-452F-B891-5E307A0AD906}" type="datetimeFigureOut">
              <a:rPr lang="en-GB" smtClean="0"/>
              <a:t>16/02/2026</a:t>
            </a:fld>
            <a:endParaRPr lang="en-GB"/>
          </a:p>
        </p:txBody>
      </p:sp>
      <p:sp>
        <p:nvSpPr>
          <p:cNvPr id="5" name="Footer Placeholder 4">
            <a:extLst>
              <a:ext uri="{FF2B5EF4-FFF2-40B4-BE49-F238E27FC236}">
                <a16:creationId xmlns:a16="http://schemas.microsoft.com/office/drawing/2014/main" id="{4FF647AE-56FD-4CF1-B78D-A7249C9BF7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0012BB-BBB0-4CC9-B480-ACA17C48EAE7}"/>
              </a:ext>
            </a:extLst>
          </p:cNvPr>
          <p:cNvSpPr>
            <a:spLocks noGrp="1"/>
          </p:cNvSpPr>
          <p:nvPr>
            <p:ph type="sldNum" sz="quarter" idx="12"/>
          </p:nvPr>
        </p:nvSpPr>
        <p:spPr/>
        <p:txBody>
          <a:bodyPr/>
          <a:lstStyle/>
          <a:p>
            <a:fld id="{2C55AE7E-2495-4B08-A42B-2CAE47A7D934}" type="slidenum">
              <a:rPr lang="en-GB" smtClean="0"/>
              <a:t>‹#›</a:t>
            </a:fld>
            <a:endParaRPr lang="en-GB"/>
          </a:p>
        </p:txBody>
      </p:sp>
    </p:spTree>
    <p:extLst>
      <p:ext uri="{BB962C8B-B14F-4D97-AF65-F5344CB8AC3E}">
        <p14:creationId xmlns:p14="http://schemas.microsoft.com/office/powerpoint/2010/main" val="41793104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9144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130300" y="2404534"/>
            <a:ext cx="5825202" cy="1646302"/>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4050834"/>
            <a:ext cx="5825202" cy="1096899"/>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2F1C22-96D5-49B1-BDDB-6EAA34D98BE2}"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17945758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2F1C22-96D5-49B1-BDDB-6EAA34D98BE2}"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30253659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700868"/>
            <a:ext cx="6447501" cy="1826581"/>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527448"/>
            <a:ext cx="6447501" cy="8604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02F1C22-96D5-49B1-BDDB-6EAA34D98BE2}"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172424634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2160589"/>
            <a:ext cx="3138026"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2160590"/>
            <a:ext cx="3138026"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2F1C22-96D5-49B1-BDDB-6EAA34D98BE2}" type="datetimeFigureOut">
              <a:rPr lang="en-GB" smtClean="0"/>
              <a:t>16/02/2026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14077236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2160983"/>
            <a:ext cx="3139217"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506809" y="2737246"/>
            <a:ext cx="31392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2160983"/>
            <a:ext cx="3139214"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816288" y="2737246"/>
            <a:ext cx="313921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2F1C22-96D5-49B1-BDDB-6EAA34D98BE2}" type="datetimeFigureOut">
              <a:rPr lang="en-GB" smtClean="0"/>
              <a:t>16/02/2026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3818156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6143426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2F1C22-96D5-49B1-BDDB-6EAA34D98BE2}" type="datetimeFigureOut">
              <a:rPr lang="en-GB" smtClean="0"/>
              <a:t>16/02/2026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185181372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2F1C22-96D5-49B1-BDDB-6EAA34D98BE2}" type="datetimeFigureOut">
              <a:rPr lang="en-GB" smtClean="0"/>
              <a:t>16/02/2026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187095266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498604"/>
            <a:ext cx="2890896" cy="1278466"/>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514925"/>
            <a:ext cx="3385156"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777069"/>
            <a:ext cx="2890896" cy="2584449"/>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02F1C22-96D5-49B1-BDDB-6EAA34D98BE2}" type="datetimeFigureOut">
              <a:rPr lang="en-GB" smtClean="0"/>
              <a:t>16/02/2026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152311841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800600"/>
            <a:ext cx="6447500" cy="566738"/>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609600"/>
            <a:ext cx="6447501" cy="3845718"/>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5367338"/>
            <a:ext cx="6447500" cy="67402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702F1C22-96D5-49B1-BDDB-6EAA34D98BE2}" type="datetimeFigureOut">
              <a:rPr lang="en-GB" smtClean="0"/>
              <a:t>16/02/2026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219737689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609600"/>
            <a:ext cx="6447501" cy="34036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02F1C22-96D5-49B1-BDDB-6EAA34D98BE2}"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66825412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609600"/>
            <a:ext cx="6070601" cy="302260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3632200"/>
            <a:ext cx="5418393"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02F1C22-96D5-49B1-BDDB-6EAA34D98BE2}"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B429C9-024B-4BE9-81ED-1A1BE0F6DDBD}" type="slidenum">
              <a:rPr lang="en-GB" smtClean="0"/>
              <a:t>‹#›</a:t>
            </a:fld>
            <a:endParaRPr lang="en-GB"/>
          </a:p>
        </p:txBody>
      </p:sp>
      <p:sp>
        <p:nvSpPr>
          <p:cNvPr id="20" name="TextBox 19"/>
          <p:cNvSpPr txBox="1"/>
          <p:nvPr/>
        </p:nvSpPr>
        <p:spPr>
          <a:xfrm>
            <a:off x="406403" y="790378"/>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88655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4343431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931988"/>
            <a:ext cx="6447501" cy="2595460"/>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02F1C22-96D5-49B1-BDDB-6EAA34D98BE2}"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175610887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609600"/>
            <a:ext cx="6070601" cy="302260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02F1C22-96D5-49B1-BDDB-6EAA34D98BE2}"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B429C9-024B-4BE9-81ED-1A1BE0F6DDBD}" type="slidenum">
              <a:rPr lang="en-GB" smtClean="0"/>
              <a:t>‹#›</a:t>
            </a:fld>
            <a:endParaRPr lang="en-GB"/>
          </a:p>
        </p:txBody>
      </p:sp>
      <p:sp>
        <p:nvSpPr>
          <p:cNvPr id="24" name="TextBox 23"/>
          <p:cNvSpPr txBox="1"/>
          <p:nvPr/>
        </p:nvSpPr>
        <p:spPr>
          <a:xfrm>
            <a:off x="406403" y="790378"/>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886556"/>
            <a:ext cx="457200" cy="584776"/>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4415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609600"/>
            <a:ext cx="6441152" cy="302260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4013200"/>
            <a:ext cx="6447502" cy="514248"/>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02F1C22-96D5-49B1-BDDB-6EAA34D98BE2}"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416031706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2F1C22-96D5-49B1-BDDB-6EAA34D98BE2}"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2925136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2/16/2026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849710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609600"/>
            <a:ext cx="978557"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609600"/>
            <a:ext cx="5295113"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2F1C22-96D5-49B1-BDDB-6EAA34D98BE2}"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1B429C9-024B-4BE9-81ED-1A1BE0F6DDBD}" type="slidenum">
              <a:rPr lang="en-GB" smtClean="0"/>
              <a:t>‹#›</a:t>
            </a:fld>
            <a:endParaRPr lang="en-GB"/>
          </a:p>
        </p:txBody>
      </p:sp>
    </p:spTree>
    <p:extLst>
      <p:ext uri="{BB962C8B-B14F-4D97-AF65-F5344CB8AC3E}">
        <p14:creationId xmlns:p14="http://schemas.microsoft.com/office/powerpoint/2010/main" val="35755048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3.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6.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1.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theme" Target="../theme/theme7.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theme" Target="../theme/theme8.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5A72B45-1E6D-2016-40D3-3D41F131139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HEADER TITLE</a:t>
            </a:r>
            <a:endParaRPr lang="en-US" altLang="en-US"/>
          </a:p>
        </p:txBody>
      </p:sp>
      <p:sp>
        <p:nvSpPr>
          <p:cNvPr id="1027" name="Text Placeholder 2">
            <a:extLst>
              <a:ext uri="{FF2B5EF4-FFF2-40B4-BE49-F238E27FC236}">
                <a16:creationId xmlns:a16="http://schemas.microsoft.com/office/drawing/2014/main" id="{52612A0A-ED73-6DD8-3BB5-0CB9D05D482E}"/>
              </a:ext>
            </a:extLst>
          </p:cNvPr>
          <p:cNvSpPr>
            <a:spLocks noGrp="1"/>
          </p:cNvSpPr>
          <p:nvPr>
            <p:ph type="body" idx="1"/>
          </p:nvPr>
        </p:nvSpPr>
        <p:spPr bwMode="auto">
          <a:xfrm>
            <a:off x="457200" y="1600200"/>
            <a:ext cx="8229600" cy="400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Sub heading 1</a:t>
            </a:r>
          </a:p>
          <a:p>
            <a:pPr lvl="1"/>
            <a:r>
              <a:rPr lang="en-GB" altLang="en-US"/>
              <a:t>Normal text</a:t>
            </a:r>
          </a:p>
          <a:p>
            <a:pPr lvl="2"/>
            <a:r>
              <a:rPr lang="en-GB" altLang="en-US"/>
              <a:t>Bullet text</a:t>
            </a:r>
          </a:p>
        </p:txBody>
      </p:sp>
      <p:sp>
        <p:nvSpPr>
          <p:cNvPr id="4" name="Date Placeholder 3">
            <a:extLst>
              <a:ext uri="{FF2B5EF4-FFF2-40B4-BE49-F238E27FC236}">
                <a16:creationId xmlns:a16="http://schemas.microsoft.com/office/drawing/2014/main" id="{7636FA23-BE9C-1668-BC5B-B3977BB85409}"/>
              </a:ext>
            </a:extLst>
          </p:cNvPr>
          <p:cNvSpPr>
            <a:spLocks noGrp="1"/>
          </p:cNvSpPr>
          <p:nvPr>
            <p:ph type="dt" sz="half" idx="2"/>
          </p:nvPr>
        </p:nvSpPr>
        <p:spPr>
          <a:xfrm>
            <a:off x="6546850" y="5848354"/>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25353F"/>
                </a:solidFill>
                <a:latin typeface="Century Gothic" panose="020B0502020202020204" pitchFamily="34" charset="0"/>
                <a:ea typeface="ＭＳ Ｐゴシック" panose="020B0600070205080204" pitchFamily="34" charset="-128"/>
              </a:defRPr>
            </a:lvl1pPr>
          </a:lstStyle>
          <a:p>
            <a:pPr>
              <a:defRPr/>
            </a:pPr>
            <a:fld id="{D79545DD-D82B-4B81-A298-6C65188FCC61}" type="datetimeFigureOut">
              <a:rPr lang="en-US" altLang="en-US"/>
              <a:pPr>
                <a:defRPr/>
              </a:pPr>
              <a:t>2/16/2026</a:t>
            </a:fld>
            <a:endParaRPr lang="en-US" altLang="en-US"/>
          </a:p>
        </p:txBody>
      </p:sp>
      <p:sp>
        <p:nvSpPr>
          <p:cNvPr id="5" name="Footer Placeholder 4">
            <a:extLst>
              <a:ext uri="{FF2B5EF4-FFF2-40B4-BE49-F238E27FC236}">
                <a16:creationId xmlns:a16="http://schemas.microsoft.com/office/drawing/2014/main" id="{0358FE10-8021-BF31-0CA5-096C51CDDD61}"/>
              </a:ext>
            </a:extLst>
          </p:cNvPr>
          <p:cNvSpPr>
            <a:spLocks noGrp="1"/>
          </p:cNvSpPr>
          <p:nvPr>
            <p:ph type="ftr" sz="quarter" idx="3"/>
          </p:nvPr>
        </p:nvSpPr>
        <p:spPr>
          <a:xfrm>
            <a:off x="457200" y="5864229"/>
            <a:ext cx="5983288"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rgbClr val="25353F"/>
                </a:solidFill>
                <a:latin typeface="Century Gothic"/>
                <a:ea typeface="+mn-ea"/>
                <a:cs typeface="Century Gothic"/>
              </a:defRPr>
            </a:lvl1pPr>
          </a:lstStyle>
          <a:p>
            <a:pPr>
              <a:defRPr/>
            </a:pPr>
            <a:endParaRPr lang="en-US"/>
          </a:p>
        </p:txBody>
      </p:sp>
      <p:sp>
        <p:nvSpPr>
          <p:cNvPr id="6" name="Slide Number Placeholder 5">
            <a:extLst>
              <a:ext uri="{FF2B5EF4-FFF2-40B4-BE49-F238E27FC236}">
                <a16:creationId xmlns:a16="http://schemas.microsoft.com/office/drawing/2014/main" id="{2BF61C19-B311-5355-B647-78DBC07A9C98}"/>
              </a:ext>
            </a:extLst>
          </p:cNvPr>
          <p:cNvSpPr>
            <a:spLocks noGrp="1"/>
          </p:cNvSpPr>
          <p:nvPr>
            <p:ph type="sldNum" sz="quarter" idx="4"/>
          </p:nvPr>
        </p:nvSpPr>
        <p:spPr>
          <a:xfrm>
            <a:off x="3505200" y="6361117"/>
            <a:ext cx="2133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chemeClr val="bg1"/>
                </a:solidFill>
                <a:latin typeface="Century Gothic" panose="020B0502020202020204" pitchFamily="34" charset="0"/>
                <a:ea typeface="ＭＳ Ｐゴシック" panose="020B0600070205080204" pitchFamily="34" charset="-128"/>
              </a:defRPr>
            </a:lvl1pPr>
          </a:lstStyle>
          <a:p>
            <a:pPr>
              <a:defRPr/>
            </a:pPr>
            <a:fld id="{706D1FFF-5D4D-4F4A-9473-19E2601715B3}" type="slidenum">
              <a:rPr lang="en-US" altLang="en-US"/>
              <a:pPr>
                <a:defRPr/>
              </a:pPr>
              <a:t>‹#›</a:t>
            </a:fld>
            <a:endParaRPr lang="en-US" altLang="en-US"/>
          </a:p>
        </p:txBody>
      </p:sp>
    </p:spTree>
    <p:extLst>
      <p:ext uri="{BB962C8B-B14F-4D97-AF65-F5344CB8AC3E}">
        <p14:creationId xmlns:p14="http://schemas.microsoft.com/office/powerpoint/2010/main" val="3211091060"/>
      </p:ext>
    </p:extLst>
  </p:cSld>
  <p:clrMap bg1="lt1" tx1="dk1" bg2="lt2" tx2="dk2" accent1="accent1" accent2="accent2" accent3="accent3" accent4="accent4" accent5="accent5" accent6="accent6" hlink="hlink" folHlink="folHlink"/>
  <p:sldLayoutIdLst>
    <p:sldLayoutId id="2147483880" r:id="rId1"/>
    <p:sldLayoutId id="2147483881" r:id="rId2"/>
  </p:sldLayoutIdLst>
  <p:txStyles>
    <p:titleStyle>
      <a:lvl1pPr algn="l" defTabSz="457200" rtl="0" eaLnBrk="0" fontAlgn="base" hangingPunct="0">
        <a:spcBef>
          <a:spcPct val="0"/>
        </a:spcBef>
        <a:spcAft>
          <a:spcPct val="0"/>
        </a:spcAft>
        <a:defRPr sz="4400" kern="1200">
          <a:solidFill>
            <a:srgbClr val="25353F"/>
          </a:solidFill>
          <a:latin typeface="Arial" panose="020B0604020202020204" pitchFamily="34" charset="0"/>
          <a:ea typeface="MS PGothic" panose="020B0600070205080204" pitchFamily="34" charset="-128"/>
          <a:cs typeface="Arial" panose="020B0604020202020204" pitchFamily="34" charset="0"/>
        </a:defRPr>
      </a:lvl1pPr>
      <a:lvl2pPr algn="l" defTabSz="457200" rtl="0" eaLnBrk="0" fontAlgn="base" hangingPunct="0">
        <a:spcBef>
          <a:spcPct val="0"/>
        </a:spcBef>
        <a:spcAft>
          <a:spcPct val="0"/>
        </a:spcAft>
        <a:defRPr sz="4400">
          <a:solidFill>
            <a:srgbClr val="25353F"/>
          </a:solidFill>
          <a:latin typeface="Arial" panose="020B0604020202020204" pitchFamily="34" charset="0"/>
          <a:ea typeface="MS PGothic" panose="020B0600070205080204" pitchFamily="34" charset="-128"/>
          <a:cs typeface="Arial" panose="020B0604020202020204" pitchFamily="34" charset="0"/>
        </a:defRPr>
      </a:lvl2pPr>
      <a:lvl3pPr algn="l" defTabSz="457200" rtl="0" eaLnBrk="0" fontAlgn="base" hangingPunct="0">
        <a:spcBef>
          <a:spcPct val="0"/>
        </a:spcBef>
        <a:spcAft>
          <a:spcPct val="0"/>
        </a:spcAft>
        <a:defRPr sz="4400">
          <a:solidFill>
            <a:srgbClr val="25353F"/>
          </a:solidFill>
          <a:latin typeface="Arial" panose="020B0604020202020204" pitchFamily="34" charset="0"/>
          <a:ea typeface="MS PGothic" panose="020B0600070205080204" pitchFamily="34" charset="-128"/>
          <a:cs typeface="Arial" panose="020B0604020202020204" pitchFamily="34" charset="0"/>
        </a:defRPr>
      </a:lvl3pPr>
      <a:lvl4pPr algn="l" defTabSz="457200" rtl="0" eaLnBrk="0" fontAlgn="base" hangingPunct="0">
        <a:spcBef>
          <a:spcPct val="0"/>
        </a:spcBef>
        <a:spcAft>
          <a:spcPct val="0"/>
        </a:spcAft>
        <a:defRPr sz="4400">
          <a:solidFill>
            <a:srgbClr val="25353F"/>
          </a:solidFill>
          <a:latin typeface="Arial" panose="020B0604020202020204" pitchFamily="34" charset="0"/>
          <a:ea typeface="MS PGothic" panose="020B0600070205080204" pitchFamily="34" charset="-128"/>
          <a:cs typeface="Arial" panose="020B0604020202020204" pitchFamily="34" charset="0"/>
        </a:defRPr>
      </a:lvl4pPr>
      <a:lvl5pPr algn="l" defTabSz="457200" rtl="0" eaLnBrk="0" fontAlgn="base" hangingPunct="0">
        <a:spcBef>
          <a:spcPct val="0"/>
        </a:spcBef>
        <a:spcAft>
          <a:spcPct val="0"/>
        </a:spcAft>
        <a:defRPr sz="4400">
          <a:solidFill>
            <a:srgbClr val="25353F"/>
          </a:solidFill>
          <a:latin typeface="Arial" panose="020B0604020202020204" pitchFamily="34" charset="0"/>
          <a:ea typeface="MS PGothic" panose="020B0600070205080204" pitchFamily="34" charset="-128"/>
          <a:cs typeface="Arial" panose="020B0604020202020204" pitchFamily="34" charset="0"/>
        </a:defRPr>
      </a:lvl5pPr>
      <a:lvl6pPr marL="457200" algn="l" defTabSz="457200" rtl="0" fontAlgn="base">
        <a:spcBef>
          <a:spcPct val="0"/>
        </a:spcBef>
        <a:spcAft>
          <a:spcPct val="0"/>
        </a:spcAft>
        <a:defRPr sz="4400">
          <a:solidFill>
            <a:srgbClr val="6E6F73"/>
          </a:solidFill>
          <a:latin typeface="Century Gothic" charset="0"/>
          <a:ea typeface="ＭＳ Ｐゴシック" charset="0"/>
        </a:defRPr>
      </a:lvl6pPr>
      <a:lvl7pPr marL="914400" algn="l" defTabSz="457200" rtl="0" fontAlgn="base">
        <a:spcBef>
          <a:spcPct val="0"/>
        </a:spcBef>
        <a:spcAft>
          <a:spcPct val="0"/>
        </a:spcAft>
        <a:defRPr sz="4400">
          <a:solidFill>
            <a:srgbClr val="6E6F73"/>
          </a:solidFill>
          <a:latin typeface="Century Gothic" charset="0"/>
          <a:ea typeface="ＭＳ Ｐゴシック" charset="0"/>
        </a:defRPr>
      </a:lvl7pPr>
      <a:lvl8pPr marL="1371600" algn="l" defTabSz="457200" rtl="0" fontAlgn="base">
        <a:spcBef>
          <a:spcPct val="0"/>
        </a:spcBef>
        <a:spcAft>
          <a:spcPct val="0"/>
        </a:spcAft>
        <a:defRPr sz="4400">
          <a:solidFill>
            <a:srgbClr val="6E6F73"/>
          </a:solidFill>
          <a:latin typeface="Century Gothic" charset="0"/>
          <a:ea typeface="ＭＳ Ｐゴシック" charset="0"/>
        </a:defRPr>
      </a:lvl8pPr>
      <a:lvl9pPr marL="1828800" algn="l" defTabSz="457200" rtl="0" fontAlgn="base">
        <a:spcBef>
          <a:spcPct val="0"/>
        </a:spcBef>
        <a:spcAft>
          <a:spcPct val="0"/>
        </a:spcAft>
        <a:defRPr sz="4400">
          <a:solidFill>
            <a:srgbClr val="6E6F73"/>
          </a:solidFill>
          <a:latin typeface="Century Gothic" charset="0"/>
          <a:ea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defRPr sz="3200" kern="1200">
          <a:solidFill>
            <a:srgbClr val="A43234"/>
          </a:solidFill>
          <a:latin typeface="Arial Narrow" panose="020B0604020202020204" pitchFamily="34" charset="0"/>
          <a:ea typeface="MS PGothic" panose="020B0600070205080204" pitchFamily="34" charset="-128"/>
          <a:cs typeface="Arial Narrow" panose="020B0604020202020204" pitchFamily="34" charset="0"/>
        </a:defRPr>
      </a:lvl1pPr>
      <a:lvl2pPr marL="742950" indent="-285750" algn="l" defTabSz="457200" rtl="0" eaLnBrk="0" fontAlgn="base" hangingPunct="0">
        <a:spcBef>
          <a:spcPct val="20000"/>
        </a:spcBef>
        <a:spcAft>
          <a:spcPct val="0"/>
        </a:spcAft>
        <a:buFont typeface="Arial" panose="020B0604020202020204" pitchFamily="34" charset="0"/>
        <a:defRPr sz="2400" kern="1200">
          <a:solidFill>
            <a:srgbClr val="25353F"/>
          </a:solidFill>
          <a:latin typeface="Arial" panose="020B0604020202020204" pitchFamily="34" charset="0"/>
          <a:ea typeface="MS PGothic" panose="020B0600070205080204" pitchFamily="34" charset="-128"/>
          <a:cs typeface="Arial" panose="020B0604020202020204" pitchFamily="34"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rgbClr val="92B3BC"/>
          </a:solidFill>
          <a:latin typeface="Arial" panose="020B0604020202020204" pitchFamily="34" charset="0"/>
          <a:ea typeface="MS PGothic" panose="020B0600070205080204" pitchFamily="34" charset="-128"/>
          <a:cs typeface="Arial" panose="020B0604020202020204" pitchFamily="34"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404040"/>
          </a:solidFill>
          <a:latin typeface="Century Gothic"/>
          <a:ea typeface="MS PGothic" panose="020B0600070205080204" pitchFamily="34" charset="-128"/>
          <a:cs typeface="Century Gothic"/>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404040"/>
          </a:solidFill>
          <a:latin typeface="Century Gothic"/>
          <a:ea typeface="MS PGothic" panose="020B0600070205080204" pitchFamily="34" charset="-128"/>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173355" y="243841"/>
            <a:ext cx="879348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57253" y="2057400"/>
            <a:ext cx="7404653"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7248" y="6223833"/>
            <a:ext cx="1746806" cy="365125"/>
          </a:xfrm>
          <a:prstGeom prst="rect">
            <a:avLst/>
          </a:prstGeom>
        </p:spPr>
        <p:txBody>
          <a:bodyPr vert="horz" lIns="91440" tIns="45720" rIns="91440" bIns="45720" rtlCol="0" anchor="ctr"/>
          <a:lstStyle>
            <a:lvl1pPr algn="l">
              <a:defRPr sz="900">
                <a:solidFill>
                  <a:schemeClr val="accent1"/>
                </a:solidFill>
              </a:defRPr>
            </a:lvl1pPr>
          </a:lstStyle>
          <a:p>
            <a:fld id="{48A87A34-81AB-432B-8DAE-1953F412C126}" type="datetimeFigureOut">
              <a:rPr lang="en-US" smtClean="0"/>
              <a:pPr/>
              <a:t>2/16/2026</a:t>
            </a:fld>
            <a:endParaRPr lang="en-US" dirty="0"/>
          </a:p>
        </p:txBody>
      </p:sp>
      <p:sp>
        <p:nvSpPr>
          <p:cNvPr id="5" name="Footer Placeholder 4"/>
          <p:cNvSpPr>
            <a:spLocks noGrp="1"/>
          </p:cNvSpPr>
          <p:nvPr>
            <p:ph type="ftr" sz="quarter" idx="3"/>
          </p:nvPr>
        </p:nvSpPr>
        <p:spPr>
          <a:xfrm>
            <a:off x="2961863" y="6223833"/>
            <a:ext cx="3538331" cy="365125"/>
          </a:xfrm>
          <a:prstGeom prst="rect">
            <a:avLst/>
          </a:prstGeom>
        </p:spPr>
        <p:txBody>
          <a:bodyPr vert="horz" lIns="91440" tIns="45720" rIns="91440" bIns="45720" rtlCol="0" anchor="ctr"/>
          <a:lstStyle>
            <a:lvl1pPr algn="ctr">
              <a:defRPr sz="900">
                <a:solidFill>
                  <a:schemeClr val="accent1"/>
                </a:solidFill>
              </a:defRPr>
            </a:lvl1pPr>
          </a:lstStyle>
          <a:p>
            <a:endParaRPr lang="en-US" dirty="0"/>
          </a:p>
        </p:txBody>
      </p:sp>
      <p:sp>
        <p:nvSpPr>
          <p:cNvPr id="6" name="Slide Number Placeholder 5"/>
          <p:cNvSpPr>
            <a:spLocks noGrp="1"/>
          </p:cNvSpPr>
          <p:nvPr>
            <p:ph type="sldNum" sz="quarter" idx="4"/>
          </p:nvPr>
        </p:nvSpPr>
        <p:spPr>
          <a:xfrm>
            <a:off x="6997150" y="6223833"/>
            <a:ext cx="1279663"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54838375"/>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defTabSz="685800" rtl="0" eaLnBrk="1" latinLnBrk="0" hangingPunct="1">
        <a:lnSpc>
          <a:spcPct val="90000"/>
        </a:lnSpc>
        <a:spcBef>
          <a:spcPct val="0"/>
        </a:spcBef>
        <a:buNone/>
        <a:defRPr sz="33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50"/>
        </a:spcBef>
        <a:buClr>
          <a:schemeClr val="accent1"/>
        </a:buClr>
        <a:buSzPct val="80000"/>
        <a:buFont typeface="Corbel" pitchFamily="34" charset="0"/>
        <a:buChar char="•"/>
        <a:defRPr sz="165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5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35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4pPr>
      <a:lvl5pPr marL="96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5pPr>
      <a:lvl6pPr marL="12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5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5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5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9144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508001" y="609600"/>
            <a:ext cx="6447501" cy="13208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508001" y="2160590"/>
            <a:ext cx="6447501" cy="38807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5403850" y="6041365"/>
            <a:ext cx="683954"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B61BEF0D-F0BB-DE4B-95CE-6DB70DBA9567}" type="datetimeFigureOut">
              <a:rPr lang="en-US" dirty="0"/>
              <a:pPr/>
              <a:t>2/16/2026</a:t>
            </a:fld>
            <a:endParaRPr lang="en-US" dirty="0"/>
          </a:p>
        </p:txBody>
      </p:sp>
      <p:sp>
        <p:nvSpPr>
          <p:cNvPr id="5" name="Footer Placeholder 4"/>
          <p:cNvSpPr>
            <a:spLocks noGrp="1"/>
          </p:cNvSpPr>
          <p:nvPr>
            <p:ph type="ftr" sz="quarter" idx="3"/>
          </p:nvPr>
        </p:nvSpPr>
        <p:spPr>
          <a:xfrm>
            <a:off x="508001" y="6041365"/>
            <a:ext cx="472320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9" y="6041365"/>
            <a:ext cx="512504" cy="365125"/>
          </a:xfrm>
          <a:prstGeom prst="rect">
            <a:avLst/>
          </a:prstGeom>
        </p:spPr>
        <p:txBody>
          <a:bodyPr vert="horz" lIns="91440" tIns="45720" rIns="91440" bIns="45720" rtlCol="0" anchor="ctr"/>
          <a:lstStyle>
            <a:lvl1pPr algn="r">
              <a:defRPr sz="675">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487933418"/>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 id="2147483907" r:id="rId13"/>
    <p:sldLayoutId id="2147483908" r:id="rId14"/>
    <p:sldLayoutId id="2147483909" r:id="rId15"/>
    <p:sldLayoutId id="2147483910" r:id="rId16"/>
  </p:sldLayoutIdLst>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30F7C9-1AC2-5A87-2D01-9878EE08D267}"/>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6E22DE-6374-6A5B-66D1-B67937C1FBD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5EA477-D727-816F-F80D-86448C0FD30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9C08C2FF-389B-41AF-859C-3D9119E86725}" type="datetimeFigureOut">
              <a:rPr lang="en-GB" smtClean="0"/>
              <a:t>16/02/2026</a:t>
            </a:fld>
            <a:endParaRPr lang="en-GB"/>
          </a:p>
        </p:txBody>
      </p:sp>
      <p:sp>
        <p:nvSpPr>
          <p:cNvPr id="5" name="Footer Placeholder 4">
            <a:extLst>
              <a:ext uri="{FF2B5EF4-FFF2-40B4-BE49-F238E27FC236}">
                <a16:creationId xmlns:a16="http://schemas.microsoft.com/office/drawing/2014/main" id="{18FEF3F6-5FCE-DB7F-856D-3286BB211D86}"/>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5AF075A-FBA6-6E49-BA4A-B3D5FB0D65F0}"/>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82C4CDCB-B21E-4750-869D-C2CD0EFE14C9}" type="slidenum">
              <a:rPr lang="en-GB" smtClean="0"/>
              <a:t>‹#›</a:t>
            </a:fld>
            <a:endParaRPr lang="en-GB"/>
          </a:p>
        </p:txBody>
      </p:sp>
    </p:spTree>
    <p:extLst>
      <p:ext uri="{BB962C8B-B14F-4D97-AF65-F5344CB8AC3E}">
        <p14:creationId xmlns:p14="http://schemas.microsoft.com/office/powerpoint/2010/main" val="1622250281"/>
      </p:ext>
    </p:extLst>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8" r:id="rId7"/>
    <p:sldLayoutId id="2147483919" r:id="rId8"/>
    <p:sldLayoutId id="2147483920" r:id="rId9"/>
    <p:sldLayoutId id="2147483921" r:id="rId10"/>
    <p:sldLayoutId id="214748392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ACDBE1">
            <a:alpha val="39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F52CAF-8EBF-BD04-0FE7-F4AD05C0BDF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0ADCEA-BAB2-EC96-BEC5-04814A9EBA1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F35857-26E1-A8B5-355E-DC3C4F7BACC3}"/>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E3E5E0E7-B540-4AE3-8F4F-40717FAE527C}" type="datetimeFigureOut">
              <a:rPr lang="en-GB" smtClean="0"/>
              <a:t>16/02/2026</a:t>
            </a:fld>
            <a:endParaRPr lang="en-GB"/>
          </a:p>
        </p:txBody>
      </p:sp>
      <p:sp>
        <p:nvSpPr>
          <p:cNvPr id="5" name="Footer Placeholder 4">
            <a:extLst>
              <a:ext uri="{FF2B5EF4-FFF2-40B4-BE49-F238E27FC236}">
                <a16:creationId xmlns:a16="http://schemas.microsoft.com/office/drawing/2014/main" id="{7C488B14-3F4B-38BC-224F-32596EF84EDE}"/>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0C2BB21-D053-BDD2-1C35-F8F292A2B5EB}"/>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C7B21909-39D8-46D2-8E20-CA28DFE4C7AD}" type="slidenum">
              <a:rPr lang="en-GB" smtClean="0"/>
              <a:t>‹#›</a:t>
            </a:fld>
            <a:endParaRPr lang="en-GB"/>
          </a:p>
        </p:txBody>
      </p:sp>
    </p:spTree>
    <p:extLst>
      <p:ext uri="{BB962C8B-B14F-4D97-AF65-F5344CB8AC3E}">
        <p14:creationId xmlns:p14="http://schemas.microsoft.com/office/powerpoint/2010/main" val="2833431269"/>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593B2A-89DD-E641-A7D3-D5A05710977F}"/>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013E690-C7ED-684D-2AF9-F0616E0D8E9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27109E-7C75-8159-276C-ED8D3983E8CF}"/>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2459D96C-D3B5-4B1B-B89F-276EF1A24FE5}" type="datetimeFigureOut">
              <a:rPr lang="en-GB" smtClean="0"/>
              <a:t>16/02/2026</a:t>
            </a:fld>
            <a:endParaRPr lang="en-GB"/>
          </a:p>
        </p:txBody>
      </p:sp>
      <p:sp>
        <p:nvSpPr>
          <p:cNvPr id="5" name="Footer Placeholder 4">
            <a:extLst>
              <a:ext uri="{FF2B5EF4-FFF2-40B4-BE49-F238E27FC236}">
                <a16:creationId xmlns:a16="http://schemas.microsoft.com/office/drawing/2014/main" id="{EC15B6EB-AABE-2774-9AFE-20695A7A5C58}"/>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0A13AE-E9F9-528E-E8F3-BD0FE8765243}"/>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A6D7CE5B-998D-4D23-8A97-5CCCBC747E27}" type="slidenum">
              <a:rPr lang="en-GB" smtClean="0"/>
              <a:t>‹#›</a:t>
            </a:fld>
            <a:endParaRPr lang="en-GB"/>
          </a:p>
        </p:txBody>
      </p:sp>
    </p:spTree>
    <p:extLst>
      <p:ext uri="{BB962C8B-B14F-4D97-AF65-F5344CB8AC3E}">
        <p14:creationId xmlns:p14="http://schemas.microsoft.com/office/powerpoint/2010/main" val="3599066512"/>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 id="2147483964"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312DF0-609E-41F6-8D43-19CCB7D712C9}"/>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B185D06-CD05-4CC5-A1F0-217DC894737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7930F3-275F-456E-817D-8A991FE83CD9}"/>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A99BD35-B83D-452F-B891-5E307A0AD906}" type="datetimeFigureOut">
              <a:rPr lang="en-GB" smtClean="0"/>
              <a:t>16/02/2026</a:t>
            </a:fld>
            <a:endParaRPr lang="en-GB"/>
          </a:p>
        </p:txBody>
      </p:sp>
      <p:sp>
        <p:nvSpPr>
          <p:cNvPr id="5" name="Footer Placeholder 4">
            <a:extLst>
              <a:ext uri="{FF2B5EF4-FFF2-40B4-BE49-F238E27FC236}">
                <a16:creationId xmlns:a16="http://schemas.microsoft.com/office/drawing/2014/main" id="{DB1A4C32-3ED8-4EF1-BB3F-E834C15889F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5F5A953-7A8C-4FD7-A4E8-8EC08AD0863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C55AE7E-2495-4B08-A42B-2CAE47A7D934}" type="slidenum">
              <a:rPr lang="en-GB" smtClean="0"/>
              <a:t>‹#›</a:t>
            </a:fld>
            <a:endParaRPr lang="en-GB"/>
          </a:p>
        </p:txBody>
      </p:sp>
    </p:spTree>
    <p:extLst>
      <p:ext uri="{BB962C8B-B14F-4D97-AF65-F5344CB8AC3E}">
        <p14:creationId xmlns:p14="http://schemas.microsoft.com/office/powerpoint/2010/main" val="3357826560"/>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9144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508001" y="609600"/>
            <a:ext cx="6447501"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08001" y="2160590"/>
            <a:ext cx="6447501"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3850" y="6041363"/>
            <a:ext cx="683954"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702F1C22-96D5-49B1-BDDB-6EAA34D98BE2}" type="datetimeFigureOut">
              <a:rPr lang="en-GB" smtClean="0"/>
              <a:t>16/02/2026</a:t>
            </a:fld>
            <a:endParaRPr lang="en-GB"/>
          </a:p>
        </p:txBody>
      </p:sp>
      <p:sp>
        <p:nvSpPr>
          <p:cNvPr id="5" name="Footer Placeholder 4"/>
          <p:cNvSpPr>
            <a:spLocks noGrp="1"/>
          </p:cNvSpPr>
          <p:nvPr>
            <p:ph type="ftr" sz="quarter" idx="3"/>
          </p:nvPr>
        </p:nvSpPr>
        <p:spPr>
          <a:xfrm>
            <a:off x="508001" y="6041363"/>
            <a:ext cx="472320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2998" y="6041363"/>
            <a:ext cx="512504" cy="365125"/>
          </a:xfrm>
          <a:prstGeom prst="rect">
            <a:avLst/>
          </a:prstGeom>
        </p:spPr>
        <p:txBody>
          <a:bodyPr vert="horz" lIns="91440" tIns="45720" rIns="91440" bIns="45720" rtlCol="0" anchor="ctr"/>
          <a:lstStyle>
            <a:lvl1pPr algn="r">
              <a:defRPr sz="675">
                <a:solidFill>
                  <a:schemeClr val="accent1"/>
                </a:solidFill>
              </a:defRPr>
            </a:lvl1pPr>
          </a:lstStyle>
          <a:p>
            <a:fld id="{31B429C9-024B-4BE9-81ED-1A1BE0F6DDBD}" type="slidenum">
              <a:rPr lang="en-GB" smtClean="0"/>
              <a:t>‹#›</a:t>
            </a:fld>
            <a:endParaRPr lang="en-GB"/>
          </a:p>
        </p:txBody>
      </p:sp>
    </p:spTree>
    <p:extLst>
      <p:ext uri="{BB962C8B-B14F-4D97-AF65-F5344CB8AC3E}">
        <p14:creationId xmlns:p14="http://schemas.microsoft.com/office/powerpoint/2010/main" val="3907722958"/>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 id="2147483990" r:id="rId13"/>
    <p:sldLayoutId id="2147483991" r:id="rId14"/>
    <p:sldLayoutId id="2147483992" r:id="rId15"/>
    <p:sldLayoutId id="2147483993" r:id="rId16"/>
  </p:sldLayoutIdLst>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15.xml"/><Relationship Id="rId6" Type="http://schemas.openxmlformats.org/officeDocument/2006/relationships/image" Target="../media/image36.jpeg"/><Relationship Id="rId5" Type="http://schemas.openxmlformats.org/officeDocument/2006/relationships/image" Target="../media/image35.jpeg"/><Relationship Id="rId10" Type="http://schemas.openxmlformats.org/officeDocument/2006/relationships/image" Target="../media/image40.jpeg"/><Relationship Id="rId4" Type="http://schemas.openxmlformats.org/officeDocument/2006/relationships/image" Target="../media/image34.jpeg"/><Relationship Id="rId9" Type="http://schemas.openxmlformats.org/officeDocument/2006/relationships/image" Target="../media/image39.jpe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mailto:outreach@grangepark.kent.sch.uk" TargetMode="External"/><Relationship Id="rId1" Type="http://schemas.openxmlformats.org/officeDocument/2006/relationships/slideLayout" Target="../slideLayouts/slideLayout2.xml"/><Relationship Id="rId4" Type="http://schemas.openxmlformats.org/officeDocument/2006/relationships/hyperlink" Target="https://www.eventbrite.co.uk/o/grange-park-school-40507409803"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image" Target="../media/image42.png"/><Relationship Id="rId1" Type="http://schemas.openxmlformats.org/officeDocument/2006/relationships/slideLayout" Target="../slideLayouts/slideLayout64.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5.xml"/></Relationships>
</file>

<file path=ppt/slides/_rels/slide1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5.xml"/></Relationships>
</file>

<file path=ppt/slides/_rels/slide15.xml.rels><?xml version="1.0" encoding="UTF-8" standalone="yes"?>
<Relationships xmlns="http://schemas.openxmlformats.org/package/2006/relationships"><Relationship Id="rId3" Type="http://schemas.openxmlformats.org/officeDocument/2006/relationships/hyperlink" Target="mailto:adam@yewtreefarmschool.co.uk"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xml"/><Relationship Id="rId1" Type="http://schemas.openxmlformats.org/officeDocument/2006/relationships/slideLayout" Target="../slideLayouts/slideLayout31.xml"/><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notesSlide" Target="../notesSlides/notesSlide5.xml"/><Relationship Id="rId7" Type="http://schemas.openxmlformats.org/officeDocument/2006/relationships/image" Target="../media/image61.png"/><Relationship Id="rId2" Type="http://schemas.openxmlformats.org/officeDocument/2006/relationships/slideLayout" Target="../slideLayouts/slideLayout31.xml"/><Relationship Id="rId1" Type="http://schemas.openxmlformats.org/officeDocument/2006/relationships/themeOverride" Target="../theme/themeOverride1.xml"/><Relationship Id="rId6" Type="http://schemas.openxmlformats.org/officeDocument/2006/relationships/image" Target="../media/image60.jpg"/><Relationship Id="rId5" Type="http://schemas.openxmlformats.org/officeDocument/2006/relationships/image" Target="../media/image59.jpg"/><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1.xml"/><Relationship Id="rId1" Type="http://schemas.openxmlformats.org/officeDocument/2006/relationships/themeOverride" Target="../theme/themeOverride2.xml"/><Relationship Id="rId6" Type="http://schemas.openxmlformats.org/officeDocument/2006/relationships/image" Target="../media/image64.jpg"/><Relationship Id="rId5" Type="http://schemas.openxmlformats.org/officeDocument/2006/relationships/image" Target="../media/image63.jpg"/><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31.xml"/><Relationship Id="rId5" Type="http://schemas.openxmlformats.org/officeDocument/2006/relationships/image" Target="../media/image58.png"/><Relationship Id="rId4" Type="http://schemas.openxmlformats.org/officeDocument/2006/relationships/hyperlink" Target="mailto:office@yewtreefarmschool.co.uk"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6.png"/><Relationship Id="rId1" Type="http://schemas.openxmlformats.org/officeDocument/2006/relationships/slideLayout" Target="../slideLayouts/slideLayout31.xml"/><Relationship Id="rId5" Type="http://schemas.openxmlformats.org/officeDocument/2006/relationships/image" Target="../media/image68.jpeg"/><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31.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31.xml"/><Relationship Id="rId6" Type="http://schemas.openxmlformats.org/officeDocument/2006/relationships/image" Target="../media/image72.png"/><Relationship Id="rId5" Type="http://schemas.openxmlformats.org/officeDocument/2006/relationships/image" Target="../media/image71.png"/><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6.png"/><Relationship Id="rId1" Type="http://schemas.openxmlformats.org/officeDocument/2006/relationships/slideLayout" Target="../slideLayouts/slideLayout31.xml"/><Relationship Id="rId5" Type="http://schemas.microsoft.com/office/2007/relationships/hdphoto" Target="../media/hdphoto2.wdp"/><Relationship Id="rId4" Type="http://schemas.openxmlformats.org/officeDocument/2006/relationships/image" Target="../media/image70.png"/></Relationships>
</file>

<file path=ppt/slides/_rels/slide25.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68.jpeg"/><Relationship Id="rId7" Type="http://schemas.openxmlformats.org/officeDocument/2006/relationships/image" Target="../media/image76.png"/><Relationship Id="rId2" Type="http://schemas.openxmlformats.org/officeDocument/2006/relationships/image" Target="../media/image73.png"/><Relationship Id="rId1" Type="http://schemas.openxmlformats.org/officeDocument/2006/relationships/slideLayout" Target="../slideLayouts/slideLayout36.xml"/><Relationship Id="rId6" Type="http://schemas.openxmlformats.org/officeDocument/2006/relationships/hyperlink" Target="file:///C:\Users\sperryman\Downloads\episode%204.mp3" TargetMode="External"/><Relationship Id="rId5" Type="http://schemas.openxmlformats.org/officeDocument/2006/relationships/image" Target="../media/image75.png"/><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36.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6.png"/><Relationship Id="rId1" Type="http://schemas.openxmlformats.org/officeDocument/2006/relationships/slideLayout" Target="../slideLayouts/slideLayout36.xml"/><Relationship Id="rId6" Type="http://schemas.openxmlformats.org/officeDocument/2006/relationships/image" Target="../media/image83.png"/><Relationship Id="rId5" Type="http://schemas.microsoft.com/office/2007/relationships/hdphoto" Target="../media/hdphoto2.wdp"/><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6.png"/><Relationship Id="rId1" Type="http://schemas.openxmlformats.org/officeDocument/2006/relationships/slideLayout" Target="../slideLayouts/slideLayout36.xml"/><Relationship Id="rId5" Type="http://schemas.microsoft.com/office/2007/relationships/hdphoto" Target="../media/hdphoto2.wdp"/><Relationship Id="rId4" Type="http://schemas.openxmlformats.org/officeDocument/2006/relationships/image" Target="../media/image70.pn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6.png"/><Relationship Id="rId1" Type="http://schemas.openxmlformats.org/officeDocument/2006/relationships/slideLayout" Target="../slideLayouts/slideLayout36.xml"/><Relationship Id="rId5" Type="http://schemas.microsoft.com/office/2007/relationships/hdphoto" Target="../media/hdphoto2.wdp"/><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mailto:Eleanor.Mather@oliveacademies.org.uk"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3.xml"/></Relationships>
</file>

<file path=ppt/slides/_rels/slide3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63.xml"/><Relationship Id="rId5" Type="http://schemas.openxmlformats.org/officeDocument/2006/relationships/image" Target="../media/image89.png"/><Relationship Id="rId4" Type="http://schemas.openxmlformats.org/officeDocument/2006/relationships/image" Target="../media/image88.png"/></Relationships>
</file>

<file path=ppt/slides/_rels/slide34.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hyperlink" Target="mailto:PBlayney@mmap.kent.sch.uk"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9.xml"/><Relationship Id="rId1" Type="http://schemas.openxmlformats.org/officeDocument/2006/relationships/slideLayout" Target="../slideLayouts/slideLayout81.xml"/></Relationships>
</file>

<file path=ppt/slides/_rels/slide36.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75.xml"/></Relationships>
</file>

<file path=ppt/slides/_rels/slide37.xml.rels><?xml version="1.0" encoding="UTF-8" standalone="yes"?>
<Relationships xmlns="http://schemas.openxmlformats.org/package/2006/relationships"><Relationship Id="rId3" Type="http://schemas.openxmlformats.org/officeDocument/2006/relationships/hyperlink" Target="mailto:Jessica.Saunders@kent.police.uk"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hyperlink" Target="mailto:Jodie.Hobbs@kent.police.uk"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hyperlink" Target="mailto:Caroline.Nicholson@nspcc.org.uk"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hyperlink" Target="mailto:Caroline.Nicholson@nspcc.org.uk" TargetMode="External"/><Relationship Id="rId2" Type="http://schemas.openxmlformats.org/officeDocument/2006/relationships/image" Target="../media/image96.tiff"/><Relationship Id="rId1" Type="http://schemas.openxmlformats.org/officeDocument/2006/relationships/slideLayout" Target="../slideLayouts/slideLayout41.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9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tiff"/></Relationships>
</file>

<file path=ppt/slides/_rels/slide4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hyperlink" Target="https://www.nspcc.org.uk/keeping-children-safe/our-services/nspcc-helpline/" TargetMode="External"/><Relationship Id="rId1" Type="http://schemas.openxmlformats.org/officeDocument/2006/relationships/slideLayout" Target="../slideLayouts/slideLayout45.xml"/><Relationship Id="rId6" Type="http://schemas.openxmlformats.org/officeDocument/2006/relationships/hyperlink" Target="mailto:Caroline.Nicholson@nspcc.org.uk" TargetMode="External"/><Relationship Id="rId5" Type="http://schemas.openxmlformats.org/officeDocument/2006/relationships/image" Target="../media/image105.png"/><Relationship Id="rId4" Type="http://schemas.openxmlformats.org/officeDocument/2006/relationships/hyperlink" Target="http://www.nspcc.org.uk/helpline"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svg"/><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20.png"/><Relationship Id="rId11" Type="http://schemas.openxmlformats.org/officeDocument/2006/relationships/image" Target="../media/image25.jpeg"/><Relationship Id="rId5" Type="http://schemas.openxmlformats.org/officeDocument/2006/relationships/image" Target="../media/image7.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mailto:steve.davies@communigrow.org.uk"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 group of people sitting around a table&#10;&#10;Description automatically generated">
            <a:extLst>
              <a:ext uri="{FF2B5EF4-FFF2-40B4-BE49-F238E27FC236}">
                <a16:creationId xmlns:a16="http://schemas.microsoft.com/office/drawing/2014/main" id="{C718CB63-109B-E962-06B1-5D3B9698C1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4400" y="723900"/>
            <a:ext cx="6261100"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itle 1">
            <a:extLst>
              <a:ext uri="{FF2B5EF4-FFF2-40B4-BE49-F238E27FC236}">
                <a16:creationId xmlns:a16="http://schemas.microsoft.com/office/drawing/2014/main" id="{D05A44CD-FA00-3470-CF26-4AEADA79B8B0}"/>
              </a:ext>
            </a:extLst>
          </p:cNvPr>
          <p:cNvSpPr>
            <a:spLocks noGrp="1"/>
          </p:cNvSpPr>
          <p:nvPr>
            <p:ph type="ctrTitle"/>
          </p:nvPr>
        </p:nvSpPr>
        <p:spPr>
          <a:xfrm>
            <a:off x="4364042" y="1933579"/>
            <a:ext cx="4575175" cy="2155825"/>
          </a:xfrm>
        </p:spPr>
        <p:txBody>
          <a:bodyPr>
            <a:normAutofit fontScale="90000"/>
          </a:bodyPr>
          <a:lstStyle/>
          <a:p>
            <a:br>
              <a:rPr lang="en-US" sz="5400" dirty="0">
                <a:latin typeface="Aptos Display"/>
              </a:rPr>
            </a:br>
            <a:r>
              <a:rPr lang="en-US" sz="5400" dirty="0">
                <a:solidFill>
                  <a:srgbClr val="324650"/>
                </a:solidFill>
                <a:latin typeface="Aptos Display"/>
                <a:ea typeface="MS PGothic"/>
                <a:cs typeface="Arial"/>
              </a:rPr>
              <a:t>West Area Outreach Network Event</a:t>
            </a:r>
            <a:endParaRPr lang="en-US" dirty="0">
              <a:ea typeface="MS PGothic"/>
              <a:cs typeface="Arial"/>
            </a:endParaRPr>
          </a:p>
        </p:txBody>
      </p:sp>
      <p:sp>
        <p:nvSpPr>
          <p:cNvPr id="2" name="Subtitle 2">
            <a:extLst>
              <a:ext uri="{FF2B5EF4-FFF2-40B4-BE49-F238E27FC236}">
                <a16:creationId xmlns:a16="http://schemas.microsoft.com/office/drawing/2014/main" id="{0F494903-3626-2CE2-F75A-EFE947DE44BC}"/>
              </a:ext>
            </a:extLst>
          </p:cNvPr>
          <p:cNvSpPr>
            <a:spLocks noGrp="1"/>
          </p:cNvSpPr>
          <p:nvPr>
            <p:ph type="subTitle" idx="1"/>
          </p:nvPr>
        </p:nvSpPr>
        <p:spPr>
          <a:xfrm>
            <a:off x="4364042" y="4162429"/>
            <a:ext cx="4575175" cy="1196975"/>
          </a:xfrm>
        </p:spPr>
        <p:txBody>
          <a:bodyPr>
            <a:normAutofit/>
          </a:bodyPr>
          <a:lstStyle/>
          <a:p>
            <a:pPr>
              <a:defRPr/>
            </a:pPr>
            <a:r>
              <a:rPr lang="en-US" sz="2400" dirty="0">
                <a:solidFill>
                  <a:srgbClr val="B44646"/>
                </a:solidFill>
                <a:latin typeface="Aptos"/>
              </a:rPr>
              <a:t>Wednesday 26</a:t>
            </a:r>
            <a:r>
              <a:rPr lang="en-US" sz="2400" baseline="30000" dirty="0">
                <a:solidFill>
                  <a:srgbClr val="B44646"/>
                </a:solidFill>
                <a:latin typeface="Aptos"/>
              </a:rPr>
              <a:t>th</a:t>
            </a:r>
            <a:r>
              <a:rPr lang="en-US" sz="2400" dirty="0">
                <a:solidFill>
                  <a:srgbClr val="B44646"/>
                </a:solidFill>
                <a:latin typeface="Aptos"/>
              </a:rPr>
              <a:t> January 2026</a:t>
            </a:r>
            <a:endParaRPr lang="en-US" dirty="0"/>
          </a:p>
          <a:p>
            <a:pPr>
              <a:defRPr/>
            </a:pPr>
            <a:r>
              <a:rPr lang="en-US" sz="2400" dirty="0" err="1">
                <a:solidFill>
                  <a:srgbClr val="B44646"/>
                </a:solidFill>
                <a:latin typeface="Aptos"/>
                <a:ea typeface="MS PGothic"/>
              </a:rPr>
              <a:t>Cobtree</a:t>
            </a:r>
            <a:r>
              <a:rPr lang="en-US" sz="2400" dirty="0">
                <a:solidFill>
                  <a:srgbClr val="B44646"/>
                </a:solidFill>
                <a:latin typeface="Aptos"/>
                <a:ea typeface="MS PGothic"/>
              </a:rPr>
              <a:t> Manor Golf Club</a:t>
            </a:r>
            <a:endParaRPr lang="en-US" dirty="0">
              <a:ea typeface="MS P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0C7AF-893A-4F4D-8749-3F532AFB63A6}"/>
              </a:ext>
            </a:extLst>
          </p:cNvPr>
          <p:cNvSpPr>
            <a:spLocks noGrp="1"/>
          </p:cNvSpPr>
          <p:nvPr>
            <p:ph type="title"/>
          </p:nvPr>
        </p:nvSpPr>
        <p:spPr/>
        <p:txBody>
          <a:bodyPr/>
          <a:lstStyle/>
          <a:p>
            <a:r>
              <a:rPr lang="en-US" dirty="0"/>
              <a:t>The field school</a:t>
            </a:r>
          </a:p>
        </p:txBody>
      </p:sp>
      <p:pic>
        <p:nvPicPr>
          <p:cNvPr id="5" name="Content Placeholder 4">
            <a:extLst>
              <a:ext uri="{FF2B5EF4-FFF2-40B4-BE49-F238E27FC236}">
                <a16:creationId xmlns:a16="http://schemas.microsoft.com/office/drawing/2014/main" id="{DF8D16FD-95B5-49E0-654C-087F2478D076}"/>
              </a:ext>
            </a:extLst>
          </p:cNvPr>
          <p:cNvPicPr>
            <a:picLocks noGrp="1" noChangeAspect="1"/>
          </p:cNvPicPr>
          <p:nvPr>
            <p:ph idx="1"/>
          </p:nvPr>
        </p:nvPicPr>
        <p:blipFill>
          <a:blip r:embed="rId2"/>
          <a:stretch>
            <a:fillRect/>
          </a:stretch>
        </p:blipFill>
        <p:spPr>
          <a:xfrm>
            <a:off x="569473" y="1809751"/>
            <a:ext cx="2790689" cy="1979886"/>
          </a:xfrm>
        </p:spPr>
      </p:pic>
      <p:pic>
        <p:nvPicPr>
          <p:cNvPr id="7" name="Picture 6">
            <a:extLst>
              <a:ext uri="{FF2B5EF4-FFF2-40B4-BE49-F238E27FC236}">
                <a16:creationId xmlns:a16="http://schemas.microsoft.com/office/drawing/2014/main" id="{975A56E7-E641-C43C-146B-B86CCB0F0A51}"/>
              </a:ext>
            </a:extLst>
          </p:cNvPr>
          <p:cNvPicPr>
            <a:picLocks noChangeAspect="1"/>
          </p:cNvPicPr>
          <p:nvPr/>
        </p:nvPicPr>
        <p:blipFill>
          <a:blip r:embed="rId3"/>
          <a:stretch>
            <a:fillRect/>
          </a:stretch>
        </p:blipFill>
        <p:spPr>
          <a:xfrm>
            <a:off x="2569783" y="2615106"/>
            <a:ext cx="1939595" cy="2262352"/>
          </a:xfrm>
          <a:prstGeom prst="rect">
            <a:avLst/>
          </a:prstGeom>
        </p:spPr>
      </p:pic>
      <p:pic>
        <p:nvPicPr>
          <p:cNvPr id="9" name="Picture 8">
            <a:extLst>
              <a:ext uri="{FF2B5EF4-FFF2-40B4-BE49-F238E27FC236}">
                <a16:creationId xmlns:a16="http://schemas.microsoft.com/office/drawing/2014/main" id="{157948CB-91F6-2F58-00E4-83D8DDDAD6BC}"/>
              </a:ext>
            </a:extLst>
          </p:cNvPr>
          <p:cNvPicPr>
            <a:picLocks noChangeAspect="1"/>
          </p:cNvPicPr>
          <p:nvPr/>
        </p:nvPicPr>
        <p:blipFill>
          <a:blip r:embed="rId4"/>
          <a:stretch>
            <a:fillRect/>
          </a:stretch>
        </p:blipFill>
        <p:spPr>
          <a:xfrm>
            <a:off x="3360158" y="1062202"/>
            <a:ext cx="1912728" cy="2145424"/>
          </a:xfrm>
          <a:prstGeom prst="rect">
            <a:avLst/>
          </a:prstGeom>
        </p:spPr>
      </p:pic>
      <p:pic>
        <p:nvPicPr>
          <p:cNvPr id="11" name="Picture 10">
            <a:extLst>
              <a:ext uri="{FF2B5EF4-FFF2-40B4-BE49-F238E27FC236}">
                <a16:creationId xmlns:a16="http://schemas.microsoft.com/office/drawing/2014/main" id="{4C470439-4A1E-CC86-57E0-C2B450E3C922}"/>
              </a:ext>
            </a:extLst>
          </p:cNvPr>
          <p:cNvPicPr>
            <a:picLocks noChangeAspect="1"/>
          </p:cNvPicPr>
          <p:nvPr/>
        </p:nvPicPr>
        <p:blipFill>
          <a:blip r:embed="rId5"/>
          <a:stretch>
            <a:fillRect/>
          </a:stretch>
        </p:blipFill>
        <p:spPr>
          <a:xfrm>
            <a:off x="567220" y="3789641"/>
            <a:ext cx="2081391" cy="2211113"/>
          </a:xfrm>
          <a:prstGeom prst="rect">
            <a:avLst/>
          </a:prstGeom>
        </p:spPr>
      </p:pic>
      <p:pic>
        <p:nvPicPr>
          <p:cNvPr id="13" name="Picture 12">
            <a:extLst>
              <a:ext uri="{FF2B5EF4-FFF2-40B4-BE49-F238E27FC236}">
                <a16:creationId xmlns:a16="http://schemas.microsoft.com/office/drawing/2014/main" id="{73617465-E7B9-70FE-F961-0AF515ED0D43}"/>
              </a:ext>
            </a:extLst>
          </p:cNvPr>
          <p:cNvPicPr>
            <a:picLocks noChangeAspect="1"/>
          </p:cNvPicPr>
          <p:nvPr/>
        </p:nvPicPr>
        <p:blipFill>
          <a:blip r:embed="rId6"/>
          <a:stretch>
            <a:fillRect/>
          </a:stretch>
        </p:blipFill>
        <p:spPr>
          <a:xfrm>
            <a:off x="4509378" y="2944214"/>
            <a:ext cx="2297387" cy="2122433"/>
          </a:xfrm>
          <a:prstGeom prst="rect">
            <a:avLst/>
          </a:prstGeom>
        </p:spPr>
      </p:pic>
      <p:pic>
        <p:nvPicPr>
          <p:cNvPr id="15" name="Picture 14">
            <a:extLst>
              <a:ext uri="{FF2B5EF4-FFF2-40B4-BE49-F238E27FC236}">
                <a16:creationId xmlns:a16="http://schemas.microsoft.com/office/drawing/2014/main" id="{7A37AE51-0EA5-9834-221D-E9408596471A}"/>
              </a:ext>
            </a:extLst>
          </p:cNvPr>
          <p:cNvPicPr>
            <a:picLocks noChangeAspect="1"/>
          </p:cNvPicPr>
          <p:nvPr/>
        </p:nvPicPr>
        <p:blipFill>
          <a:blip r:embed="rId7"/>
          <a:stretch>
            <a:fillRect/>
          </a:stretch>
        </p:blipFill>
        <p:spPr>
          <a:xfrm>
            <a:off x="2648611" y="4776732"/>
            <a:ext cx="2081391" cy="1224023"/>
          </a:xfrm>
          <a:prstGeom prst="rect">
            <a:avLst/>
          </a:prstGeom>
        </p:spPr>
      </p:pic>
      <p:pic>
        <p:nvPicPr>
          <p:cNvPr id="17" name="Picture 16">
            <a:extLst>
              <a:ext uri="{FF2B5EF4-FFF2-40B4-BE49-F238E27FC236}">
                <a16:creationId xmlns:a16="http://schemas.microsoft.com/office/drawing/2014/main" id="{8CCE58A6-62DB-DE5D-ED02-CEB9740D2867}"/>
              </a:ext>
            </a:extLst>
          </p:cNvPr>
          <p:cNvPicPr>
            <a:picLocks noChangeAspect="1"/>
          </p:cNvPicPr>
          <p:nvPr/>
        </p:nvPicPr>
        <p:blipFill>
          <a:blip r:embed="rId8"/>
          <a:stretch>
            <a:fillRect/>
          </a:stretch>
        </p:blipFill>
        <p:spPr>
          <a:xfrm>
            <a:off x="5272890" y="1027390"/>
            <a:ext cx="2953407" cy="2215055"/>
          </a:xfrm>
          <a:prstGeom prst="rect">
            <a:avLst/>
          </a:prstGeom>
        </p:spPr>
      </p:pic>
      <p:pic>
        <p:nvPicPr>
          <p:cNvPr id="19" name="Picture 18">
            <a:extLst>
              <a:ext uri="{FF2B5EF4-FFF2-40B4-BE49-F238E27FC236}">
                <a16:creationId xmlns:a16="http://schemas.microsoft.com/office/drawing/2014/main" id="{2A9A8BA2-F8DF-CB1F-0FEB-C708D0731CCA}"/>
              </a:ext>
            </a:extLst>
          </p:cNvPr>
          <p:cNvPicPr>
            <a:picLocks noChangeAspect="1"/>
          </p:cNvPicPr>
          <p:nvPr/>
        </p:nvPicPr>
        <p:blipFill>
          <a:blip r:embed="rId9"/>
          <a:stretch>
            <a:fillRect/>
          </a:stretch>
        </p:blipFill>
        <p:spPr>
          <a:xfrm rot="5400000">
            <a:off x="6526711" y="3502766"/>
            <a:ext cx="2361086" cy="1770815"/>
          </a:xfrm>
          <a:prstGeom prst="rect">
            <a:avLst/>
          </a:prstGeom>
        </p:spPr>
      </p:pic>
      <p:pic>
        <p:nvPicPr>
          <p:cNvPr id="21" name="Picture 20">
            <a:extLst>
              <a:ext uri="{FF2B5EF4-FFF2-40B4-BE49-F238E27FC236}">
                <a16:creationId xmlns:a16="http://schemas.microsoft.com/office/drawing/2014/main" id="{DA9DFFB9-033C-47E4-11C6-844DEAD4AD18}"/>
              </a:ext>
            </a:extLst>
          </p:cNvPr>
          <p:cNvPicPr>
            <a:picLocks noChangeAspect="1"/>
          </p:cNvPicPr>
          <p:nvPr/>
        </p:nvPicPr>
        <p:blipFill>
          <a:blip r:embed="rId10"/>
          <a:stretch>
            <a:fillRect/>
          </a:stretch>
        </p:blipFill>
        <p:spPr>
          <a:xfrm>
            <a:off x="4740459" y="4848657"/>
            <a:ext cx="2323383" cy="1120562"/>
          </a:xfrm>
          <a:prstGeom prst="rect">
            <a:avLst/>
          </a:prstGeom>
        </p:spPr>
      </p:pic>
    </p:spTree>
    <p:extLst>
      <p:ext uri="{BB962C8B-B14F-4D97-AF65-F5344CB8AC3E}">
        <p14:creationId xmlns:p14="http://schemas.microsoft.com/office/powerpoint/2010/main" val="1299788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F24E6-554F-DC30-D7F3-004A01FE0F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9EC9FA-2BFB-AD7C-00BC-A9E3C7CBE7C9}"/>
              </a:ext>
            </a:extLst>
          </p:cNvPr>
          <p:cNvSpPr>
            <a:spLocks noGrp="1"/>
          </p:cNvSpPr>
          <p:nvPr>
            <p:ph type="title"/>
          </p:nvPr>
        </p:nvSpPr>
        <p:spPr>
          <a:xfrm>
            <a:off x="457200" y="404664"/>
            <a:ext cx="8229600" cy="1584176"/>
          </a:xfrm>
        </p:spPr>
        <p:txBody>
          <a:bodyPr/>
          <a:lstStyle/>
          <a:p>
            <a:pPr algn="ctr"/>
            <a:r>
              <a:rPr lang="en-GB" b="1" dirty="0">
                <a:solidFill>
                  <a:srgbClr val="324650"/>
                </a:solidFill>
              </a:rPr>
              <a:t>Grange Park School</a:t>
            </a:r>
            <a:br>
              <a:rPr lang="en-GB" dirty="0">
                <a:solidFill>
                  <a:srgbClr val="324650"/>
                </a:solidFill>
              </a:rPr>
            </a:br>
            <a:r>
              <a:rPr lang="en-GB" dirty="0">
                <a:solidFill>
                  <a:srgbClr val="324650"/>
                </a:solidFill>
              </a:rPr>
              <a:t>Ms Hannah Mellor</a:t>
            </a:r>
            <a:br>
              <a:rPr lang="en-GB" dirty="0">
                <a:solidFill>
                  <a:srgbClr val="324650"/>
                </a:solidFill>
              </a:rPr>
            </a:br>
            <a:r>
              <a:rPr lang="en-GB" sz="3200" u="sng" dirty="0">
                <a:hlinkClick r:id="rId2"/>
              </a:rPr>
              <a:t>outreach@grangepark.kent.sch.uk</a:t>
            </a:r>
            <a:endParaRPr lang="en-GB" sz="3200" dirty="0">
              <a:solidFill>
                <a:srgbClr val="324650"/>
              </a:solidFill>
            </a:endParaRPr>
          </a:p>
        </p:txBody>
      </p:sp>
      <p:pic>
        <p:nvPicPr>
          <p:cNvPr id="5" name="Picture 6" descr="Grange Park School - Home">
            <a:extLst>
              <a:ext uri="{FF2B5EF4-FFF2-40B4-BE49-F238E27FC236}">
                <a16:creationId xmlns:a16="http://schemas.microsoft.com/office/drawing/2014/main" id="{A04B4FA6-DEA5-C838-C79F-B5B98F5855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6581" y="2239727"/>
            <a:ext cx="1890838" cy="230566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198AA94-7C0E-94FB-979D-8F2BC3E6B6BE}"/>
              </a:ext>
            </a:extLst>
          </p:cNvPr>
          <p:cNvSpPr txBox="1"/>
          <p:nvPr/>
        </p:nvSpPr>
        <p:spPr>
          <a:xfrm>
            <a:off x="1520788" y="4582536"/>
            <a:ext cx="6102424" cy="523220"/>
          </a:xfrm>
          <a:prstGeom prst="rect">
            <a:avLst/>
          </a:prstGeom>
          <a:noFill/>
        </p:spPr>
        <p:txBody>
          <a:bodyPr wrap="square">
            <a:spAutoFit/>
          </a:bodyPr>
          <a:lstStyle/>
          <a:p>
            <a:pPr algn="ctr">
              <a:buNone/>
            </a:pPr>
            <a:r>
              <a:rPr lang="en-GB" sz="2800" u="sng" dirty="0">
                <a:solidFill>
                  <a:srgbClr val="B44646"/>
                </a:solidFill>
                <a:latin typeface="Arial" panose="020B0604020202020204" pitchFamily="34" charset="0"/>
                <a:ea typeface="Times New Roman" panose="02020603050405020304" pitchFamily="18" charset="0"/>
                <a:cs typeface="Arial" panose="020B0604020202020204" pitchFamily="34" charset="0"/>
              </a:rPr>
              <a:t>www.grange-park-school-kent.co.uk</a:t>
            </a:r>
            <a:endParaRPr lang="en-GB" sz="2800" dirty="0">
              <a:solidFill>
                <a:srgbClr val="B44646"/>
              </a:solidFill>
              <a:effectLst/>
              <a:latin typeface="Arial" panose="020B0604020202020204" pitchFamily="34" charset="0"/>
              <a:ea typeface="Aptos" panose="020B00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6D7956FA-B016-6E02-1E44-7AD88C3E9656}"/>
              </a:ext>
            </a:extLst>
          </p:cNvPr>
          <p:cNvSpPr txBox="1"/>
          <p:nvPr/>
        </p:nvSpPr>
        <p:spPr>
          <a:xfrm>
            <a:off x="215516" y="5105756"/>
            <a:ext cx="8712968" cy="492443"/>
          </a:xfrm>
          <a:prstGeom prst="rect">
            <a:avLst/>
          </a:prstGeom>
          <a:noFill/>
        </p:spPr>
        <p:txBody>
          <a:bodyPr wrap="square">
            <a:spAutoFit/>
          </a:bodyPr>
          <a:lstStyle/>
          <a:p>
            <a:pPr algn="ctr"/>
            <a:r>
              <a:rPr lang="en-GB" sz="26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4"/>
              </a:rPr>
              <a:t>www.eventbrite.co.uk/o/grange-park-school-40507409803</a:t>
            </a:r>
            <a:endParaRPr lang="en-GB"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362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0544EDB-964E-4A32-A5F6-AFA6C2B1A586}"/>
              </a:ext>
            </a:extLst>
          </p:cNvPr>
          <p:cNvSpPr>
            <a:spLocks noGrp="1"/>
          </p:cNvSpPr>
          <p:nvPr>
            <p:ph type="subTitle" idx="1"/>
          </p:nvPr>
        </p:nvSpPr>
        <p:spPr>
          <a:xfrm>
            <a:off x="3823816" y="943885"/>
            <a:ext cx="4904660" cy="1423553"/>
          </a:xfrm>
        </p:spPr>
        <p:txBody>
          <a:bodyPr>
            <a:noAutofit/>
          </a:bodyPr>
          <a:lstStyle/>
          <a:p>
            <a:r>
              <a:rPr lang="en-GB" sz="2400" b="1" dirty="0">
                <a:latin typeface="VAG Rounded Light SSi" panose="020B0800000000000000" pitchFamily="34" charset="0"/>
              </a:rPr>
              <a:t>Grange Park School</a:t>
            </a:r>
          </a:p>
          <a:p>
            <a:r>
              <a:rPr lang="en-GB" sz="2400" dirty="0">
                <a:latin typeface="VAG Rounded Light SSi" panose="020B0800000000000000" pitchFamily="34" charset="0"/>
              </a:rPr>
              <a:t>Mark Cleave, Head of School at Wrotham</a:t>
            </a:r>
          </a:p>
          <a:p>
            <a:r>
              <a:rPr lang="en-GB" sz="2400" dirty="0">
                <a:latin typeface="VAG Rounded Light SSi" panose="020B0800000000000000" pitchFamily="34" charset="0"/>
              </a:rPr>
              <a:t>Hannah Mellor, Therapy Team Lead</a:t>
            </a:r>
          </a:p>
        </p:txBody>
      </p:sp>
      <p:pic>
        <p:nvPicPr>
          <p:cNvPr id="5" name="Picture 4">
            <a:extLst>
              <a:ext uri="{FF2B5EF4-FFF2-40B4-BE49-F238E27FC236}">
                <a16:creationId xmlns:a16="http://schemas.microsoft.com/office/drawing/2014/main" id="{4329C043-860C-41A7-85F8-A17F3080A019}"/>
              </a:ext>
            </a:extLst>
          </p:cNvPr>
          <p:cNvPicPr>
            <a:picLocks noChangeAspect="1"/>
          </p:cNvPicPr>
          <p:nvPr/>
        </p:nvPicPr>
        <p:blipFill>
          <a:blip r:embed="rId2"/>
          <a:stretch>
            <a:fillRect/>
          </a:stretch>
        </p:blipFill>
        <p:spPr>
          <a:xfrm>
            <a:off x="0" y="857250"/>
            <a:ext cx="3602905" cy="5143500"/>
          </a:xfrm>
          <a:prstGeom prst="rect">
            <a:avLst/>
          </a:prstGeom>
        </p:spPr>
      </p:pic>
      <p:grpSp>
        <p:nvGrpSpPr>
          <p:cNvPr id="12" name="Group 11">
            <a:extLst>
              <a:ext uri="{FF2B5EF4-FFF2-40B4-BE49-F238E27FC236}">
                <a16:creationId xmlns:a16="http://schemas.microsoft.com/office/drawing/2014/main" id="{5EE2C3AC-605E-2DB1-1B0C-AE12E4004F50}"/>
              </a:ext>
            </a:extLst>
          </p:cNvPr>
          <p:cNvGrpSpPr/>
          <p:nvPr/>
        </p:nvGrpSpPr>
        <p:grpSpPr>
          <a:xfrm>
            <a:off x="3880978" y="2747161"/>
            <a:ext cx="4927418" cy="1144294"/>
            <a:chOff x="4016743" y="2615377"/>
            <a:chExt cx="4711733" cy="973602"/>
          </a:xfrm>
        </p:grpSpPr>
        <p:pic>
          <p:nvPicPr>
            <p:cNvPr id="6" name="Picture 5">
              <a:extLst>
                <a:ext uri="{FF2B5EF4-FFF2-40B4-BE49-F238E27FC236}">
                  <a16:creationId xmlns:a16="http://schemas.microsoft.com/office/drawing/2014/main" id="{E5B367F2-9D84-4EC5-A06C-0DB83203BF1F}"/>
                </a:ext>
              </a:extLst>
            </p:cNvPr>
            <p:cNvPicPr>
              <a:picLocks noChangeAspect="1"/>
            </p:cNvPicPr>
            <p:nvPr/>
          </p:nvPicPr>
          <p:blipFill>
            <a:blip r:embed="rId3"/>
            <a:stretch>
              <a:fillRect/>
            </a:stretch>
          </p:blipFill>
          <p:spPr>
            <a:xfrm>
              <a:off x="4016743" y="2617831"/>
              <a:ext cx="728939" cy="966458"/>
            </a:xfrm>
            <a:prstGeom prst="rect">
              <a:avLst/>
            </a:prstGeom>
          </p:spPr>
        </p:pic>
        <p:pic>
          <p:nvPicPr>
            <p:cNvPr id="7" name="Picture 6">
              <a:extLst>
                <a:ext uri="{FF2B5EF4-FFF2-40B4-BE49-F238E27FC236}">
                  <a16:creationId xmlns:a16="http://schemas.microsoft.com/office/drawing/2014/main" id="{97352E02-9D03-4225-814F-A1873B8B1617}"/>
                </a:ext>
              </a:extLst>
            </p:cNvPr>
            <p:cNvPicPr>
              <a:picLocks noChangeAspect="1"/>
            </p:cNvPicPr>
            <p:nvPr/>
          </p:nvPicPr>
          <p:blipFill>
            <a:blip r:embed="rId4"/>
            <a:stretch>
              <a:fillRect/>
            </a:stretch>
          </p:blipFill>
          <p:spPr>
            <a:xfrm>
              <a:off x="4817336" y="2615377"/>
              <a:ext cx="728939" cy="966458"/>
            </a:xfrm>
            <a:prstGeom prst="rect">
              <a:avLst/>
            </a:prstGeom>
          </p:spPr>
        </p:pic>
        <p:pic>
          <p:nvPicPr>
            <p:cNvPr id="8" name="Picture 7">
              <a:extLst>
                <a:ext uri="{FF2B5EF4-FFF2-40B4-BE49-F238E27FC236}">
                  <a16:creationId xmlns:a16="http://schemas.microsoft.com/office/drawing/2014/main" id="{259A5E8B-CC80-41AE-AE0C-C45DAC86CE9E}"/>
                </a:ext>
              </a:extLst>
            </p:cNvPr>
            <p:cNvPicPr>
              <a:picLocks noChangeAspect="1"/>
            </p:cNvPicPr>
            <p:nvPr/>
          </p:nvPicPr>
          <p:blipFill>
            <a:blip r:embed="rId5"/>
            <a:stretch>
              <a:fillRect/>
            </a:stretch>
          </p:blipFill>
          <p:spPr>
            <a:xfrm>
              <a:off x="5620175" y="2615377"/>
              <a:ext cx="712558" cy="966458"/>
            </a:xfrm>
            <a:prstGeom prst="rect">
              <a:avLst/>
            </a:prstGeom>
          </p:spPr>
        </p:pic>
        <p:pic>
          <p:nvPicPr>
            <p:cNvPr id="9" name="Picture 8">
              <a:extLst>
                <a:ext uri="{FF2B5EF4-FFF2-40B4-BE49-F238E27FC236}">
                  <a16:creationId xmlns:a16="http://schemas.microsoft.com/office/drawing/2014/main" id="{CF474E80-3E99-4FA2-B86F-5489E529FE83}"/>
                </a:ext>
              </a:extLst>
            </p:cNvPr>
            <p:cNvPicPr>
              <a:picLocks noChangeAspect="1"/>
            </p:cNvPicPr>
            <p:nvPr/>
          </p:nvPicPr>
          <p:blipFill>
            <a:blip r:embed="rId6"/>
            <a:stretch>
              <a:fillRect/>
            </a:stretch>
          </p:blipFill>
          <p:spPr>
            <a:xfrm>
              <a:off x="6415146" y="2624612"/>
              <a:ext cx="704367" cy="950078"/>
            </a:xfrm>
            <a:prstGeom prst="rect">
              <a:avLst/>
            </a:prstGeom>
          </p:spPr>
        </p:pic>
        <p:pic>
          <p:nvPicPr>
            <p:cNvPr id="10" name="Picture 9">
              <a:extLst>
                <a:ext uri="{FF2B5EF4-FFF2-40B4-BE49-F238E27FC236}">
                  <a16:creationId xmlns:a16="http://schemas.microsoft.com/office/drawing/2014/main" id="{EC84B4D6-53E3-4B97-B3D6-6C6AD331FAA7}"/>
                </a:ext>
              </a:extLst>
            </p:cNvPr>
            <p:cNvPicPr>
              <a:picLocks noChangeAspect="1"/>
            </p:cNvPicPr>
            <p:nvPr/>
          </p:nvPicPr>
          <p:blipFill>
            <a:blip r:embed="rId7"/>
            <a:stretch>
              <a:fillRect/>
            </a:stretch>
          </p:blipFill>
          <p:spPr>
            <a:xfrm>
              <a:off x="7199513" y="2615377"/>
              <a:ext cx="720748" cy="966458"/>
            </a:xfrm>
            <a:prstGeom prst="rect">
              <a:avLst/>
            </a:prstGeom>
          </p:spPr>
        </p:pic>
        <p:pic>
          <p:nvPicPr>
            <p:cNvPr id="11" name="Picture 10">
              <a:extLst>
                <a:ext uri="{FF2B5EF4-FFF2-40B4-BE49-F238E27FC236}">
                  <a16:creationId xmlns:a16="http://schemas.microsoft.com/office/drawing/2014/main" id="{D9AFA229-C8C3-4D7A-BBF5-5E6D175DC483}"/>
                </a:ext>
              </a:extLst>
            </p:cNvPr>
            <p:cNvPicPr>
              <a:picLocks noChangeAspect="1"/>
            </p:cNvPicPr>
            <p:nvPr/>
          </p:nvPicPr>
          <p:blipFill>
            <a:blip r:embed="rId8"/>
            <a:stretch>
              <a:fillRect/>
            </a:stretch>
          </p:blipFill>
          <p:spPr>
            <a:xfrm>
              <a:off x="7983156" y="2622521"/>
              <a:ext cx="745320" cy="966458"/>
            </a:xfrm>
            <a:prstGeom prst="rect">
              <a:avLst/>
            </a:prstGeom>
          </p:spPr>
        </p:pic>
      </p:grpSp>
      <p:pic>
        <p:nvPicPr>
          <p:cNvPr id="15" name="Picture 14">
            <a:extLst>
              <a:ext uri="{FF2B5EF4-FFF2-40B4-BE49-F238E27FC236}">
                <a16:creationId xmlns:a16="http://schemas.microsoft.com/office/drawing/2014/main" id="{0571B804-09B6-ED57-670F-5F8B160402BC}"/>
              </a:ext>
            </a:extLst>
          </p:cNvPr>
          <p:cNvPicPr>
            <a:picLocks noChangeAspect="1"/>
          </p:cNvPicPr>
          <p:nvPr/>
        </p:nvPicPr>
        <p:blipFill>
          <a:blip r:embed="rId9"/>
          <a:stretch>
            <a:fillRect/>
          </a:stretch>
        </p:blipFill>
        <p:spPr>
          <a:xfrm>
            <a:off x="3768327" y="4059492"/>
            <a:ext cx="5241687" cy="677297"/>
          </a:xfrm>
          <a:prstGeom prst="rect">
            <a:avLst/>
          </a:prstGeom>
        </p:spPr>
      </p:pic>
      <p:pic>
        <p:nvPicPr>
          <p:cNvPr id="17" name="Picture 16">
            <a:extLst>
              <a:ext uri="{FF2B5EF4-FFF2-40B4-BE49-F238E27FC236}">
                <a16:creationId xmlns:a16="http://schemas.microsoft.com/office/drawing/2014/main" id="{14422B25-4930-8A2C-060F-844DF55C5643}"/>
              </a:ext>
            </a:extLst>
          </p:cNvPr>
          <p:cNvPicPr>
            <a:picLocks noChangeAspect="1"/>
          </p:cNvPicPr>
          <p:nvPr/>
        </p:nvPicPr>
        <p:blipFill>
          <a:blip r:embed="rId10"/>
          <a:stretch>
            <a:fillRect/>
          </a:stretch>
        </p:blipFill>
        <p:spPr>
          <a:xfrm>
            <a:off x="4127300" y="4903624"/>
            <a:ext cx="1299173" cy="428594"/>
          </a:xfrm>
          <a:prstGeom prst="rect">
            <a:avLst/>
          </a:prstGeom>
        </p:spPr>
      </p:pic>
      <p:pic>
        <p:nvPicPr>
          <p:cNvPr id="19" name="Picture 18">
            <a:extLst>
              <a:ext uri="{FF2B5EF4-FFF2-40B4-BE49-F238E27FC236}">
                <a16:creationId xmlns:a16="http://schemas.microsoft.com/office/drawing/2014/main" id="{93F3F0EA-63DC-0959-CA6A-E45146D435DE}"/>
              </a:ext>
            </a:extLst>
          </p:cNvPr>
          <p:cNvPicPr>
            <a:picLocks noChangeAspect="1"/>
          </p:cNvPicPr>
          <p:nvPr/>
        </p:nvPicPr>
        <p:blipFill>
          <a:blip r:embed="rId11"/>
          <a:stretch>
            <a:fillRect/>
          </a:stretch>
        </p:blipFill>
        <p:spPr>
          <a:xfrm>
            <a:off x="5562587" y="4825966"/>
            <a:ext cx="2989650" cy="583800"/>
          </a:xfrm>
          <a:prstGeom prst="rect">
            <a:avLst/>
          </a:prstGeom>
        </p:spPr>
      </p:pic>
      <p:pic>
        <p:nvPicPr>
          <p:cNvPr id="21" name="Picture 20">
            <a:extLst>
              <a:ext uri="{FF2B5EF4-FFF2-40B4-BE49-F238E27FC236}">
                <a16:creationId xmlns:a16="http://schemas.microsoft.com/office/drawing/2014/main" id="{BF9F42EE-7E56-D053-C165-B757CBC5E1ED}"/>
              </a:ext>
            </a:extLst>
          </p:cNvPr>
          <p:cNvPicPr>
            <a:picLocks noChangeAspect="1"/>
          </p:cNvPicPr>
          <p:nvPr/>
        </p:nvPicPr>
        <p:blipFill>
          <a:blip r:embed="rId12"/>
          <a:stretch>
            <a:fillRect/>
          </a:stretch>
        </p:blipFill>
        <p:spPr>
          <a:xfrm>
            <a:off x="4167472" y="5421395"/>
            <a:ext cx="4254329" cy="523350"/>
          </a:xfrm>
          <a:prstGeom prst="rect">
            <a:avLst/>
          </a:prstGeom>
        </p:spPr>
      </p:pic>
      <p:sp>
        <p:nvSpPr>
          <p:cNvPr id="2" name="Rectangle 1">
            <a:extLst>
              <a:ext uri="{FF2B5EF4-FFF2-40B4-BE49-F238E27FC236}">
                <a16:creationId xmlns:a16="http://schemas.microsoft.com/office/drawing/2014/main" id="{12B61CB0-1115-35C3-B3CA-B3C56A1C808E}"/>
              </a:ext>
            </a:extLst>
          </p:cNvPr>
          <p:cNvSpPr/>
          <p:nvPr/>
        </p:nvSpPr>
        <p:spPr>
          <a:xfrm>
            <a:off x="0" y="-1"/>
            <a:ext cx="9144000" cy="854709"/>
          </a:xfrm>
          <a:prstGeom prst="rect">
            <a:avLst/>
          </a:prstGeom>
          <a:solidFill>
            <a:srgbClr val="1347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1EF367B-0AA8-4223-F56D-BF3BD28D91DA}"/>
              </a:ext>
            </a:extLst>
          </p:cNvPr>
          <p:cNvSpPr/>
          <p:nvPr/>
        </p:nvSpPr>
        <p:spPr>
          <a:xfrm>
            <a:off x="-110" y="5956375"/>
            <a:ext cx="9144000" cy="918898"/>
          </a:xfrm>
          <a:prstGeom prst="rect">
            <a:avLst/>
          </a:prstGeom>
          <a:solidFill>
            <a:srgbClr val="1347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10242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41A-4C23-4C6B-B1FF-8A8695653D2F}"/>
              </a:ext>
            </a:extLst>
          </p:cNvPr>
          <p:cNvSpPr>
            <a:spLocks noGrp="1"/>
          </p:cNvSpPr>
          <p:nvPr>
            <p:ph type="title"/>
          </p:nvPr>
        </p:nvSpPr>
        <p:spPr/>
        <p:txBody>
          <a:bodyPr>
            <a:normAutofit/>
          </a:bodyPr>
          <a:lstStyle/>
          <a:p>
            <a:r>
              <a:rPr lang="en-GB" sz="4400" dirty="0">
                <a:latin typeface="VAG Rounded Light SSi" panose="020B0800000000000000" pitchFamily="34" charset="0"/>
              </a:rPr>
              <a:t>Support for families:</a:t>
            </a:r>
          </a:p>
        </p:txBody>
      </p:sp>
      <p:sp>
        <p:nvSpPr>
          <p:cNvPr id="22" name="Content Placeholder 21">
            <a:extLst>
              <a:ext uri="{FF2B5EF4-FFF2-40B4-BE49-F238E27FC236}">
                <a16:creationId xmlns:a16="http://schemas.microsoft.com/office/drawing/2014/main" id="{C9D542A4-B986-422E-9EE7-AA3D73E2A95E}"/>
              </a:ext>
            </a:extLst>
          </p:cNvPr>
          <p:cNvSpPr>
            <a:spLocks noGrp="1"/>
          </p:cNvSpPr>
          <p:nvPr>
            <p:ph idx="1"/>
          </p:nvPr>
        </p:nvSpPr>
        <p:spPr>
          <a:xfrm>
            <a:off x="262890" y="2229756"/>
            <a:ext cx="7886700" cy="3263504"/>
          </a:xfrm>
        </p:spPr>
        <p:txBody>
          <a:bodyPr/>
          <a:lstStyle/>
          <a:p>
            <a:pPr lvl="1"/>
            <a:r>
              <a:rPr lang="en-GB" sz="2400" dirty="0">
                <a:latin typeface="VAG Rounded Light SSi" panose="020B0800000000000000" pitchFamily="34" charset="0"/>
              </a:rPr>
              <a:t>What does autism mean for my child?</a:t>
            </a:r>
          </a:p>
          <a:p>
            <a:pPr marL="342900" lvl="1" indent="0">
              <a:buNone/>
            </a:pPr>
            <a:endParaRPr lang="en-GB" sz="2400" dirty="0">
              <a:latin typeface="VAG Rounded Light SSi" panose="020B0800000000000000" pitchFamily="34" charset="0"/>
            </a:endParaRPr>
          </a:p>
          <a:p>
            <a:pPr lvl="1"/>
            <a:r>
              <a:rPr lang="en-GB" sz="2400" dirty="0">
                <a:latin typeface="VAG Rounded Light SSi" panose="020B0800000000000000" pitchFamily="34" charset="0"/>
              </a:rPr>
              <a:t>Autism and girls</a:t>
            </a:r>
          </a:p>
          <a:p>
            <a:pPr marL="342900" lvl="1" indent="0">
              <a:buNone/>
            </a:pPr>
            <a:endParaRPr lang="en-GB" sz="2400" dirty="0">
              <a:latin typeface="VAG Rounded Light SSi" panose="020B0800000000000000" pitchFamily="34" charset="0"/>
            </a:endParaRPr>
          </a:p>
          <a:p>
            <a:pPr lvl="1"/>
            <a:r>
              <a:rPr lang="en-GB" sz="2400" dirty="0">
                <a:latin typeface="VAG Rounded Light SSi" panose="020B0800000000000000" pitchFamily="34" charset="0"/>
              </a:rPr>
              <a:t>Teen Life</a:t>
            </a:r>
          </a:p>
          <a:p>
            <a:pPr marL="342900" lvl="1" indent="0">
              <a:buNone/>
            </a:pPr>
            <a:endParaRPr lang="en-GB" sz="2400" dirty="0">
              <a:latin typeface="VAG Rounded Light SSi" panose="020B0800000000000000" pitchFamily="34" charset="0"/>
            </a:endParaRPr>
          </a:p>
          <a:p>
            <a:pPr lvl="1"/>
            <a:r>
              <a:rPr lang="en-GB" sz="2400" dirty="0">
                <a:latin typeface="VAG Rounded Light SSi" panose="020B0800000000000000" pitchFamily="34" charset="0"/>
              </a:rPr>
              <a:t>Using visual supports at home</a:t>
            </a:r>
          </a:p>
          <a:p>
            <a:endParaRPr lang="en-GB" dirty="0"/>
          </a:p>
        </p:txBody>
      </p:sp>
      <p:pic>
        <p:nvPicPr>
          <p:cNvPr id="4" name="Picture 3">
            <a:extLst>
              <a:ext uri="{FF2B5EF4-FFF2-40B4-BE49-F238E27FC236}">
                <a16:creationId xmlns:a16="http://schemas.microsoft.com/office/drawing/2014/main" id="{FF17C48C-B54F-9FE1-7BBB-BB64E2BDF56B}"/>
              </a:ext>
            </a:extLst>
          </p:cNvPr>
          <p:cNvPicPr>
            <a:picLocks noChangeAspect="1"/>
          </p:cNvPicPr>
          <p:nvPr/>
        </p:nvPicPr>
        <p:blipFill>
          <a:blip r:embed="rId2"/>
          <a:stretch>
            <a:fillRect/>
          </a:stretch>
        </p:blipFill>
        <p:spPr>
          <a:xfrm>
            <a:off x="4732167" y="3592829"/>
            <a:ext cx="4223944" cy="2439497"/>
          </a:xfrm>
          <a:prstGeom prst="rect">
            <a:avLst/>
          </a:prstGeom>
        </p:spPr>
      </p:pic>
      <p:pic>
        <p:nvPicPr>
          <p:cNvPr id="6" name="Picture 5">
            <a:extLst>
              <a:ext uri="{FF2B5EF4-FFF2-40B4-BE49-F238E27FC236}">
                <a16:creationId xmlns:a16="http://schemas.microsoft.com/office/drawing/2014/main" id="{E8F4899F-F526-10FF-7FAE-A2D8EB559B16}"/>
              </a:ext>
            </a:extLst>
          </p:cNvPr>
          <p:cNvPicPr>
            <a:picLocks noChangeAspect="1"/>
          </p:cNvPicPr>
          <p:nvPr/>
        </p:nvPicPr>
        <p:blipFill>
          <a:blip r:embed="rId3"/>
          <a:stretch>
            <a:fillRect/>
          </a:stretch>
        </p:blipFill>
        <p:spPr>
          <a:xfrm>
            <a:off x="6147029" y="365126"/>
            <a:ext cx="2734081" cy="2734081"/>
          </a:xfrm>
          <a:prstGeom prst="rect">
            <a:avLst/>
          </a:prstGeom>
        </p:spPr>
      </p:pic>
    </p:spTree>
    <p:extLst>
      <p:ext uri="{BB962C8B-B14F-4D97-AF65-F5344CB8AC3E}">
        <p14:creationId xmlns:p14="http://schemas.microsoft.com/office/powerpoint/2010/main" val="1419278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53AD4-A0E6-48FF-B8CB-B4797BFEF139}"/>
              </a:ext>
            </a:extLst>
          </p:cNvPr>
          <p:cNvSpPr>
            <a:spLocks noGrp="1"/>
          </p:cNvSpPr>
          <p:nvPr>
            <p:ph type="title"/>
          </p:nvPr>
        </p:nvSpPr>
        <p:spPr>
          <a:xfrm>
            <a:off x="628650" y="87213"/>
            <a:ext cx="7886700" cy="1325563"/>
          </a:xfrm>
        </p:spPr>
        <p:txBody>
          <a:bodyPr>
            <a:normAutofit/>
          </a:bodyPr>
          <a:lstStyle/>
          <a:p>
            <a:r>
              <a:rPr lang="en-GB" sz="4400" dirty="0">
                <a:latin typeface="VAG Rounded Light SSi" panose="020B0800000000000000" pitchFamily="34" charset="0"/>
              </a:rPr>
              <a:t>Support for professionals:</a:t>
            </a:r>
          </a:p>
        </p:txBody>
      </p:sp>
      <p:sp>
        <p:nvSpPr>
          <p:cNvPr id="3" name="Content Placeholder 2">
            <a:extLst>
              <a:ext uri="{FF2B5EF4-FFF2-40B4-BE49-F238E27FC236}">
                <a16:creationId xmlns:a16="http://schemas.microsoft.com/office/drawing/2014/main" id="{EC3EABFA-F583-4F22-A2B8-3DB77C296F91}"/>
              </a:ext>
            </a:extLst>
          </p:cNvPr>
          <p:cNvSpPr>
            <a:spLocks noGrp="1"/>
          </p:cNvSpPr>
          <p:nvPr>
            <p:ph idx="1"/>
          </p:nvPr>
        </p:nvSpPr>
        <p:spPr>
          <a:xfrm>
            <a:off x="7346" y="1124744"/>
            <a:ext cx="5852343" cy="5445224"/>
          </a:xfrm>
        </p:spPr>
        <p:txBody>
          <a:bodyPr>
            <a:noAutofit/>
          </a:bodyPr>
          <a:lstStyle/>
          <a:p>
            <a:pPr lvl="1">
              <a:lnSpc>
                <a:spcPct val="100000"/>
              </a:lnSpc>
              <a:spcBef>
                <a:spcPts val="0"/>
              </a:spcBef>
              <a:spcAft>
                <a:spcPts val="450"/>
              </a:spcAft>
            </a:pPr>
            <a:r>
              <a:rPr lang="en-GB" sz="2200" dirty="0">
                <a:latin typeface="VAG Rounded Light SSi" panose="020B0800000000000000" pitchFamily="34" charset="0"/>
              </a:rPr>
              <a:t>PROACT </a:t>
            </a:r>
            <a:r>
              <a:rPr lang="en-GB" sz="2200" dirty="0" err="1">
                <a:latin typeface="VAG Rounded Light SSi" panose="020B0800000000000000" pitchFamily="34" charset="0"/>
              </a:rPr>
              <a:t>SCIPr</a:t>
            </a:r>
            <a:endParaRPr lang="en-GB" sz="2200" dirty="0">
              <a:latin typeface="VAG Rounded Light SSi" panose="020B0800000000000000" pitchFamily="34" charset="0"/>
            </a:endParaRPr>
          </a:p>
          <a:p>
            <a:pPr lvl="1">
              <a:lnSpc>
                <a:spcPct val="100000"/>
              </a:lnSpc>
              <a:spcBef>
                <a:spcPts val="0"/>
              </a:spcBef>
              <a:spcAft>
                <a:spcPts val="450"/>
              </a:spcAft>
            </a:pPr>
            <a:r>
              <a:rPr lang="en-GB" sz="2200" dirty="0">
                <a:latin typeface="VAG Rounded Light SSi" panose="020B0800000000000000" pitchFamily="34" charset="0"/>
              </a:rPr>
              <a:t>Whole school SEND reviews</a:t>
            </a:r>
          </a:p>
          <a:p>
            <a:pPr lvl="1">
              <a:lnSpc>
                <a:spcPct val="100000"/>
              </a:lnSpc>
              <a:spcBef>
                <a:spcPts val="0"/>
              </a:spcBef>
              <a:spcAft>
                <a:spcPts val="450"/>
              </a:spcAft>
            </a:pPr>
            <a:r>
              <a:rPr lang="en-GB" sz="2200" dirty="0">
                <a:latin typeface="VAG Rounded Light SSi" panose="020B0800000000000000" pitchFamily="34" charset="0"/>
              </a:rPr>
              <a:t>Professionals' mornings</a:t>
            </a:r>
          </a:p>
          <a:p>
            <a:pPr lvl="1">
              <a:lnSpc>
                <a:spcPct val="100000"/>
              </a:lnSpc>
              <a:spcBef>
                <a:spcPts val="0"/>
              </a:spcBef>
              <a:spcAft>
                <a:spcPts val="450"/>
              </a:spcAft>
            </a:pPr>
            <a:r>
              <a:rPr lang="en-GB" sz="2200" dirty="0">
                <a:latin typeface="VAG Rounded Light SSi" panose="020B0800000000000000" pitchFamily="34" charset="0"/>
              </a:rPr>
              <a:t>Autism – what does it look like and how does it present?</a:t>
            </a:r>
          </a:p>
          <a:p>
            <a:pPr lvl="1">
              <a:lnSpc>
                <a:spcPct val="100000"/>
              </a:lnSpc>
              <a:spcBef>
                <a:spcPts val="0"/>
              </a:spcBef>
              <a:spcAft>
                <a:spcPts val="450"/>
              </a:spcAft>
            </a:pPr>
            <a:r>
              <a:rPr lang="en-GB" sz="2200" dirty="0">
                <a:latin typeface="VAG Rounded Light SSi" panose="020B0800000000000000" pitchFamily="34" charset="0"/>
              </a:rPr>
              <a:t>How to support autistic learners in the classroom</a:t>
            </a:r>
          </a:p>
          <a:p>
            <a:pPr lvl="1">
              <a:lnSpc>
                <a:spcPct val="100000"/>
              </a:lnSpc>
              <a:spcBef>
                <a:spcPts val="0"/>
              </a:spcBef>
              <a:spcAft>
                <a:spcPts val="450"/>
              </a:spcAft>
            </a:pPr>
            <a:r>
              <a:rPr lang="en-GB" sz="2200" dirty="0">
                <a:latin typeface="VAG Rounded Light SSi" panose="020B0800000000000000" pitchFamily="34" charset="0"/>
              </a:rPr>
              <a:t>Supporting autistic learners with transitions</a:t>
            </a:r>
          </a:p>
          <a:p>
            <a:pPr lvl="1">
              <a:lnSpc>
                <a:spcPct val="100000"/>
              </a:lnSpc>
              <a:spcBef>
                <a:spcPts val="0"/>
              </a:spcBef>
              <a:spcAft>
                <a:spcPts val="450"/>
              </a:spcAft>
            </a:pPr>
            <a:r>
              <a:rPr lang="en-GB" sz="2200" dirty="0" err="1">
                <a:latin typeface="VAG Rounded Light SSi" panose="020B0800000000000000" pitchFamily="34" charset="0"/>
              </a:rPr>
              <a:t>Elklan</a:t>
            </a:r>
            <a:endParaRPr lang="en-GB" sz="2200" dirty="0">
              <a:latin typeface="VAG Rounded Light SSi" panose="020B0800000000000000" pitchFamily="34" charset="0"/>
            </a:endParaRPr>
          </a:p>
          <a:p>
            <a:pPr lvl="1">
              <a:lnSpc>
                <a:spcPct val="100000"/>
              </a:lnSpc>
              <a:spcBef>
                <a:spcPts val="0"/>
              </a:spcBef>
              <a:spcAft>
                <a:spcPts val="450"/>
              </a:spcAft>
            </a:pPr>
            <a:r>
              <a:rPr lang="en-GB" sz="2200" dirty="0">
                <a:latin typeface="VAG Rounded Light SSi" panose="020B0800000000000000" pitchFamily="34" charset="0"/>
              </a:rPr>
              <a:t>Girls and autism</a:t>
            </a:r>
          </a:p>
          <a:p>
            <a:pPr lvl="1">
              <a:lnSpc>
                <a:spcPct val="100000"/>
              </a:lnSpc>
              <a:spcBef>
                <a:spcPts val="0"/>
              </a:spcBef>
              <a:spcAft>
                <a:spcPts val="450"/>
              </a:spcAft>
            </a:pPr>
            <a:r>
              <a:rPr lang="en-GB" sz="2200" dirty="0">
                <a:latin typeface="VAG Rounded Light SSi" panose="020B0800000000000000" pitchFamily="34" charset="0"/>
              </a:rPr>
              <a:t>Engaging activities for non-structured times</a:t>
            </a:r>
          </a:p>
        </p:txBody>
      </p:sp>
      <p:pic>
        <p:nvPicPr>
          <p:cNvPr id="5" name="Picture 4">
            <a:extLst>
              <a:ext uri="{FF2B5EF4-FFF2-40B4-BE49-F238E27FC236}">
                <a16:creationId xmlns:a16="http://schemas.microsoft.com/office/drawing/2014/main" id="{90FC5B5C-AA06-C55C-01D7-9C0D8B629A88}"/>
              </a:ext>
            </a:extLst>
          </p:cNvPr>
          <p:cNvPicPr>
            <a:picLocks noChangeAspect="1"/>
          </p:cNvPicPr>
          <p:nvPr/>
        </p:nvPicPr>
        <p:blipFill>
          <a:blip r:embed="rId2"/>
          <a:stretch>
            <a:fillRect/>
          </a:stretch>
        </p:blipFill>
        <p:spPr>
          <a:xfrm>
            <a:off x="6081907" y="1339163"/>
            <a:ext cx="2974463" cy="3884064"/>
          </a:xfrm>
          <a:prstGeom prst="rect">
            <a:avLst/>
          </a:prstGeom>
        </p:spPr>
      </p:pic>
    </p:spTree>
    <p:extLst>
      <p:ext uri="{BB962C8B-B14F-4D97-AF65-F5344CB8AC3E}">
        <p14:creationId xmlns:p14="http://schemas.microsoft.com/office/powerpoint/2010/main" val="3153254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B8266-7362-A781-AE7F-16048BD24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CE2F5F-C36F-8B3C-BDE7-C3BC76BF2659}"/>
              </a:ext>
            </a:extLst>
          </p:cNvPr>
          <p:cNvSpPr>
            <a:spLocks noGrp="1"/>
          </p:cNvSpPr>
          <p:nvPr>
            <p:ph type="title"/>
          </p:nvPr>
        </p:nvSpPr>
        <p:spPr>
          <a:xfrm>
            <a:off x="457200" y="1151731"/>
            <a:ext cx="8229600" cy="1143000"/>
          </a:xfrm>
        </p:spPr>
        <p:txBody>
          <a:bodyPr/>
          <a:lstStyle/>
          <a:p>
            <a:pPr algn="ctr"/>
            <a:r>
              <a:rPr lang="en-GB" b="1" dirty="0">
                <a:solidFill>
                  <a:srgbClr val="324650"/>
                </a:solidFill>
              </a:rPr>
              <a:t>Yew Tree Farm</a:t>
            </a:r>
            <a:br>
              <a:rPr lang="en-GB" dirty="0">
                <a:solidFill>
                  <a:srgbClr val="324650"/>
                </a:solidFill>
              </a:rPr>
            </a:br>
            <a:r>
              <a:rPr lang="en-GB" dirty="0">
                <a:solidFill>
                  <a:srgbClr val="324650"/>
                </a:solidFill>
              </a:rPr>
              <a:t>Mr Adam Penman</a:t>
            </a:r>
            <a:br>
              <a:rPr lang="en-GB" dirty="0">
                <a:solidFill>
                  <a:srgbClr val="324650"/>
                </a:solidFill>
              </a:rPr>
            </a:br>
            <a:r>
              <a:rPr lang="en-US" sz="3200" u="sng" dirty="0">
                <a:hlinkClick r:id="rId3"/>
              </a:rPr>
              <a:t>adam@yewtreefarmschool.co.uk</a:t>
            </a:r>
            <a:endParaRPr lang="en-GB" sz="3200" dirty="0">
              <a:solidFill>
                <a:srgbClr val="324650"/>
              </a:solidFill>
            </a:endParaRPr>
          </a:p>
        </p:txBody>
      </p:sp>
      <p:pic>
        <p:nvPicPr>
          <p:cNvPr id="3" name="Picture 2">
            <a:extLst>
              <a:ext uri="{FF2B5EF4-FFF2-40B4-BE49-F238E27FC236}">
                <a16:creationId xmlns:a16="http://schemas.microsoft.com/office/drawing/2014/main" id="{4CABB4D5-A598-D93D-FE44-01526CF6BE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6850" y="2996952"/>
            <a:ext cx="1910299" cy="1997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464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82BFA55-9D2C-D70F-34D2-C4B89F682018}"/>
              </a:ext>
            </a:extLst>
          </p:cNvPr>
          <p:cNvSpPr/>
          <p:nvPr/>
        </p:nvSpPr>
        <p:spPr>
          <a:xfrm>
            <a:off x="-38115" y="5943219"/>
            <a:ext cx="9144000" cy="34289"/>
          </a:xfrm>
          <a:prstGeom prst="rect">
            <a:avLst/>
          </a:prstGeom>
          <a:solidFill>
            <a:srgbClr val="663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Aptos" panose="02110004020202020204"/>
            </a:endParaRPr>
          </a:p>
        </p:txBody>
      </p:sp>
      <p:sp>
        <p:nvSpPr>
          <p:cNvPr id="13" name="Rectangle 12">
            <a:extLst>
              <a:ext uri="{FF2B5EF4-FFF2-40B4-BE49-F238E27FC236}">
                <a16:creationId xmlns:a16="http://schemas.microsoft.com/office/drawing/2014/main" id="{B7E1A174-EF66-749A-25A1-E7A9BA689CD4}"/>
              </a:ext>
            </a:extLst>
          </p:cNvPr>
          <p:cNvSpPr/>
          <p:nvPr/>
        </p:nvSpPr>
        <p:spPr>
          <a:xfrm>
            <a:off x="-38115" y="5975497"/>
            <a:ext cx="9144000" cy="863197"/>
          </a:xfrm>
          <a:prstGeom prst="rect">
            <a:avLst/>
          </a:prstGeom>
          <a:solidFill>
            <a:schemeClr val="bg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Aptos" panose="02110004020202020204"/>
            </a:endParaRPr>
          </a:p>
        </p:txBody>
      </p:sp>
      <p:sp>
        <p:nvSpPr>
          <p:cNvPr id="4" name="Title 3">
            <a:extLst>
              <a:ext uri="{FF2B5EF4-FFF2-40B4-BE49-F238E27FC236}">
                <a16:creationId xmlns:a16="http://schemas.microsoft.com/office/drawing/2014/main" id="{DE99A0DD-B4C1-7AD8-5FA0-D8A5D01CB4F3}"/>
              </a:ext>
            </a:extLst>
          </p:cNvPr>
          <p:cNvSpPr>
            <a:spLocks noGrp="1"/>
          </p:cNvSpPr>
          <p:nvPr>
            <p:ph type="title"/>
          </p:nvPr>
        </p:nvSpPr>
        <p:spPr>
          <a:xfrm>
            <a:off x="76845" y="201085"/>
            <a:ext cx="8914081" cy="527363"/>
          </a:xfrm>
        </p:spPr>
        <p:txBody>
          <a:bodyPr>
            <a:noAutofit/>
          </a:bodyPr>
          <a:lstStyle/>
          <a:p>
            <a:pPr algn="ctr"/>
            <a:r>
              <a:rPr lang="en-GB" sz="4400" b="1" dirty="0">
                <a:solidFill>
                  <a:srgbClr val="1F3D2B"/>
                </a:solidFill>
                <a:effectLst/>
                <a:latin typeface="poppins-v2"/>
              </a:rPr>
              <a:t> </a:t>
            </a:r>
            <a:r>
              <a:rPr lang="en-GB" sz="4400" b="1" dirty="0">
                <a:solidFill>
                  <a:srgbClr val="1F3D2B"/>
                </a:solidFill>
                <a:latin typeface="poppins-v2"/>
              </a:rPr>
              <a:t>Why Alternative Provision?</a:t>
            </a:r>
          </a:p>
        </p:txBody>
      </p:sp>
      <p:pic>
        <p:nvPicPr>
          <p:cNvPr id="7" name="Content Placeholder 6" descr="A chicken on a black background&#10;&#10;AI-generated content may be incorrect.">
            <a:extLst>
              <a:ext uri="{FF2B5EF4-FFF2-40B4-BE49-F238E27FC236}">
                <a16:creationId xmlns:a16="http://schemas.microsoft.com/office/drawing/2014/main" id="{55B61A22-5D86-E402-C51F-781887276C6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8237" t="14148" r="27884" b="18051"/>
          <a:stretch/>
        </p:blipFill>
        <p:spPr>
          <a:xfrm>
            <a:off x="54754" y="6030369"/>
            <a:ext cx="700088" cy="721175"/>
          </a:xfrm>
        </p:spPr>
      </p:pic>
      <p:sp>
        <p:nvSpPr>
          <p:cNvPr id="9" name="TextBox 8">
            <a:extLst>
              <a:ext uri="{FF2B5EF4-FFF2-40B4-BE49-F238E27FC236}">
                <a16:creationId xmlns:a16="http://schemas.microsoft.com/office/drawing/2014/main" id="{D81B7B9E-6E33-0CB4-28D1-243A1AC8C0C3}"/>
              </a:ext>
            </a:extLst>
          </p:cNvPr>
          <p:cNvSpPr txBox="1"/>
          <p:nvPr/>
        </p:nvSpPr>
        <p:spPr>
          <a:xfrm>
            <a:off x="114959" y="1382286"/>
            <a:ext cx="8914081" cy="4093428"/>
          </a:xfrm>
          <a:prstGeom prst="rect">
            <a:avLst/>
          </a:prstGeom>
          <a:noFill/>
        </p:spPr>
        <p:txBody>
          <a:bodyPr wrap="square">
            <a:spAutoFit/>
          </a:bodyPr>
          <a:lstStyle/>
          <a:p>
            <a:pPr defTabSz="685800" fontAlgn="auto">
              <a:spcBef>
                <a:spcPts val="0"/>
              </a:spcBef>
              <a:spcAft>
                <a:spcPts val="0"/>
              </a:spcAft>
            </a:pPr>
            <a:r>
              <a:rPr lang="en-GB" sz="2000" i="1" dirty="0">
                <a:solidFill>
                  <a:prstClr val="black"/>
                </a:solidFill>
                <a:latin typeface="Aptos" panose="02110004020202020204"/>
              </a:rPr>
              <a:t>“Alternative provision is not ‘off the shelf’ education — it’s a deliberately different, personalised offer for young people. </a:t>
            </a:r>
          </a:p>
          <a:p>
            <a:pPr defTabSz="685800" fontAlgn="auto">
              <a:spcBef>
                <a:spcPts val="0"/>
              </a:spcBef>
              <a:spcAft>
                <a:spcPts val="0"/>
              </a:spcAft>
            </a:pPr>
            <a:endParaRPr lang="en-GB" sz="2000" i="1" dirty="0">
              <a:solidFill>
                <a:prstClr val="black"/>
              </a:solidFill>
              <a:latin typeface="Aptos" panose="02110004020202020204"/>
            </a:endParaRPr>
          </a:p>
          <a:p>
            <a:pPr defTabSz="685800" fontAlgn="auto">
              <a:spcBef>
                <a:spcPts val="0"/>
              </a:spcBef>
              <a:spcAft>
                <a:spcPts val="0"/>
              </a:spcAft>
            </a:pPr>
            <a:r>
              <a:rPr lang="en-GB" sz="2000" i="1" dirty="0">
                <a:solidFill>
                  <a:prstClr val="black"/>
                </a:solidFill>
                <a:latin typeface="Aptos" panose="02110004020202020204"/>
              </a:rPr>
              <a:t>Our aim is to </a:t>
            </a:r>
            <a:r>
              <a:rPr lang="en-GB" sz="2000" b="1" i="1" dirty="0">
                <a:solidFill>
                  <a:prstClr val="black"/>
                </a:solidFill>
                <a:latin typeface="Aptos" panose="02110004020202020204"/>
              </a:rPr>
              <a:t>keep learning </a:t>
            </a:r>
            <a:r>
              <a:rPr lang="en-GB" sz="2000" i="1" dirty="0">
                <a:solidFill>
                  <a:prstClr val="black"/>
                </a:solidFill>
                <a:latin typeface="Aptos" panose="02110004020202020204"/>
              </a:rPr>
              <a:t>purposeful, </a:t>
            </a:r>
            <a:r>
              <a:rPr lang="en-GB" sz="2000" b="1" i="1" dirty="0">
                <a:solidFill>
                  <a:prstClr val="black"/>
                </a:solidFill>
                <a:latin typeface="Aptos" panose="02110004020202020204"/>
              </a:rPr>
              <a:t>reduce the risk of permanent exclusion</a:t>
            </a:r>
            <a:r>
              <a:rPr lang="en-GB" sz="2000" i="1" dirty="0">
                <a:solidFill>
                  <a:prstClr val="black"/>
                </a:solidFill>
                <a:latin typeface="Aptos" panose="02110004020202020204"/>
              </a:rPr>
              <a:t>, and </a:t>
            </a:r>
            <a:r>
              <a:rPr lang="en-GB" sz="2000" b="1" i="1" dirty="0">
                <a:solidFill>
                  <a:prstClr val="black"/>
                </a:solidFill>
                <a:latin typeface="Aptos" panose="02110004020202020204"/>
              </a:rPr>
              <a:t>build skills </a:t>
            </a:r>
            <a:r>
              <a:rPr lang="en-GB" sz="2000" i="1" dirty="0">
                <a:solidFill>
                  <a:prstClr val="black"/>
                </a:solidFill>
                <a:latin typeface="Aptos" panose="02110004020202020204"/>
              </a:rPr>
              <a:t>so students can </a:t>
            </a:r>
            <a:r>
              <a:rPr lang="en-GB" sz="2000" b="1" i="1" dirty="0">
                <a:solidFill>
                  <a:prstClr val="black"/>
                </a:solidFill>
                <a:latin typeface="Aptos" panose="02110004020202020204"/>
              </a:rPr>
              <a:t>return to school </a:t>
            </a:r>
            <a:r>
              <a:rPr lang="en-GB" sz="2000" i="1" dirty="0">
                <a:solidFill>
                  <a:prstClr val="black"/>
                </a:solidFill>
                <a:latin typeface="Aptos" panose="02110004020202020204"/>
              </a:rPr>
              <a:t>or move to </a:t>
            </a:r>
            <a:r>
              <a:rPr lang="en-GB" sz="2000" b="1" i="1" dirty="0">
                <a:solidFill>
                  <a:prstClr val="black"/>
                </a:solidFill>
                <a:latin typeface="Aptos" panose="02110004020202020204"/>
              </a:rPr>
              <a:t>meaningful next steps</a:t>
            </a:r>
            <a:r>
              <a:rPr lang="en-GB" sz="2000" i="1" dirty="0">
                <a:solidFill>
                  <a:prstClr val="black"/>
                </a:solidFill>
                <a:latin typeface="Aptos" panose="02110004020202020204"/>
              </a:rPr>
              <a:t>.”</a:t>
            </a:r>
          </a:p>
          <a:p>
            <a:pPr defTabSz="685800" fontAlgn="auto">
              <a:spcBef>
                <a:spcPts val="0"/>
              </a:spcBef>
              <a:spcAft>
                <a:spcPts val="0"/>
              </a:spcAft>
            </a:pPr>
            <a:endParaRPr lang="en-GB" sz="2000" dirty="0">
              <a:solidFill>
                <a:prstClr val="black"/>
              </a:solidFill>
              <a:latin typeface="Aptos" panose="02110004020202020204"/>
            </a:endParaRPr>
          </a:p>
          <a:p>
            <a:pPr marL="685800" lvl="2" defTabSz="685800" fontAlgn="auto">
              <a:spcBef>
                <a:spcPts val="0"/>
              </a:spcBef>
              <a:spcAft>
                <a:spcPts val="0"/>
              </a:spcAft>
            </a:pPr>
            <a:r>
              <a:rPr lang="en-GB" sz="2000" dirty="0">
                <a:solidFill>
                  <a:prstClr val="black"/>
                </a:solidFill>
                <a:latin typeface="Aptos" panose="02110004020202020204"/>
              </a:rPr>
              <a:t>We currently supply successful provision for students with:</a:t>
            </a:r>
          </a:p>
          <a:p>
            <a:pPr marL="685800" lvl="2" defTabSz="685800" fontAlgn="auto">
              <a:spcBef>
                <a:spcPts val="0"/>
              </a:spcBef>
              <a:spcAft>
                <a:spcPts val="0"/>
              </a:spcAft>
            </a:pPr>
            <a:endParaRPr lang="en-GB" sz="2000" dirty="0">
              <a:solidFill>
                <a:prstClr val="black"/>
              </a:solidFill>
              <a:latin typeface="Aptos" panose="02110004020202020204"/>
            </a:endParaRPr>
          </a:p>
          <a:p>
            <a:pPr marL="1285875" lvl="3" indent="-257175" defTabSz="685800" fontAlgn="auto">
              <a:spcBef>
                <a:spcPts val="0"/>
              </a:spcBef>
              <a:spcAft>
                <a:spcPts val="0"/>
              </a:spcAft>
              <a:buFontTx/>
              <a:buChar char="-"/>
            </a:pPr>
            <a:r>
              <a:rPr lang="en-GB" sz="2000" b="1" dirty="0">
                <a:solidFill>
                  <a:prstClr val="black"/>
                </a:solidFill>
                <a:latin typeface="Aptos" panose="02110004020202020204"/>
              </a:rPr>
              <a:t>SEND</a:t>
            </a:r>
            <a:r>
              <a:rPr lang="en-GB" sz="2000" dirty="0">
                <a:solidFill>
                  <a:prstClr val="black"/>
                </a:solidFill>
                <a:latin typeface="Aptos" panose="02110004020202020204"/>
              </a:rPr>
              <a:t>; particularly </a:t>
            </a:r>
            <a:r>
              <a:rPr lang="en-GB" sz="2000" b="1" dirty="0">
                <a:solidFill>
                  <a:prstClr val="black"/>
                </a:solidFill>
                <a:latin typeface="Aptos" panose="02110004020202020204"/>
              </a:rPr>
              <a:t>autism</a:t>
            </a:r>
            <a:r>
              <a:rPr lang="en-GB" sz="2000" dirty="0">
                <a:solidFill>
                  <a:prstClr val="black"/>
                </a:solidFill>
                <a:latin typeface="Aptos" panose="02110004020202020204"/>
              </a:rPr>
              <a:t>, </a:t>
            </a:r>
            <a:r>
              <a:rPr lang="en-GB" sz="2000" b="1" dirty="0">
                <a:solidFill>
                  <a:prstClr val="black"/>
                </a:solidFill>
                <a:latin typeface="Aptos" panose="02110004020202020204"/>
              </a:rPr>
              <a:t>ADHD, PDA </a:t>
            </a:r>
            <a:r>
              <a:rPr lang="en-GB" sz="2000" dirty="0">
                <a:solidFill>
                  <a:prstClr val="black"/>
                </a:solidFill>
                <a:latin typeface="Aptos" panose="02110004020202020204"/>
              </a:rPr>
              <a:t>and </a:t>
            </a:r>
            <a:r>
              <a:rPr lang="en-GB" sz="2000" b="1" dirty="0">
                <a:solidFill>
                  <a:prstClr val="black"/>
                </a:solidFill>
                <a:latin typeface="Aptos" panose="02110004020202020204"/>
              </a:rPr>
              <a:t>complex needs</a:t>
            </a:r>
          </a:p>
          <a:p>
            <a:pPr marL="1285875" lvl="3" indent="-257175" defTabSz="685800" fontAlgn="auto">
              <a:spcBef>
                <a:spcPts val="0"/>
              </a:spcBef>
              <a:spcAft>
                <a:spcPts val="0"/>
              </a:spcAft>
              <a:buFontTx/>
              <a:buChar char="-"/>
            </a:pPr>
            <a:r>
              <a:rPr lang="en-GB" sz="2000" dirty="0">
                <a:solidFill>
                  <a:prstClr val="black"/>
                </a:solidFill>
                <a:latin typeface="Aptos" panose="02110004020202020204"/>
              </a:rPr>
              <a:t>Anxiety; particularly those with </a:t>
            </a:r>
            <a:r>
              <a:rPr lang="en-GB" sz="2000" b="1" dirty="0">
                <a:solidFill>
                  <a:prstClr val="black"/>
                </a:solidFill>
                <a:latin typeface="Aptos" panose="02110004020202020204"/>
              </a:rPr>
              <a:t>EBSA </a:t>
            </a:r>
            <a:r>
              <a:rPr lang="en-GB" sz="2000" dirty="0">
                <a:solidFill>
                  <a:prstClr val="black"/>
                </a:solidFill>
                <a:latin typeface="Aptos" panose="02110004020202020204"/>
              </a:rPr>
              <a:t>and </a:t>
            </a:r>
            <a:r>
              <a:rPr lang="en-GB" sz="2000" b="1" dirty="0">
                <a:solidFill>
                  <a:prstClr val="black"/>
                </a:solidFill>
                <a:latin typeface="Aptos" panose="02110004020202020204"/>
              </a:rPr>
              <a:t>trauma</a:t>
            </a:r>
          </a:p>
          <a:p>
            <a:pPr marL="1285875" lvl="3" indent="-257175" defTabSz="685800" fontAlgn="auto">
              <a:spcBef>
                <a:spcPts val="0"/>
              </a:spcBef>
              <a:spcAft>
                <a:spcPts val="0"/>
              </a:spcAft>
              <a:buFontTx/>
              <a:buChar char="-"/>
            </a:pPr>
            <a:r>
              <a:rPr lang="en-GB" sz="2000" b="1" dirty="0">
                <a:solidFill>
                  <a:prstClr val="black"/>
                </a:solidFill>
                <a:latin typeface="Aptos" panose="02110004020202020204"/>
              </a:rPr>
              <a:t>SEMH</a:t>
            </a:r>
            <a:r>
              <a:rPr lang="en-GB" sz="2000" dirty="0">
                <a:solidFill>
                  <a:prstClr val="black"/>
                </a:solidFill>
                <a:latin typeface="Aptos" panose="02110004020202020204"/>
              </a:rPr>
              <a:t>, particularly where these needs are preventing access to learning.</a:t>
            </a:r>
          </a:p>
        </p:txBody>
      </p:sp>
      <p:pic>
        <p:nvPicPr>
          <p:cNvPr id="11" name="Picture 10" descr="A chicken on a black background&#10;&#10;AI-generated content may be incorrect.">
            <a:extLst>
              <a:ext uri="{FF2B5EF4-FFF2-40B4-BE49-F238E27FC236}">
                <a16:creationId xmlns:a16="http://schemas.microsoft.com/office/drawing/2014/main" id="{95CF15FC-B1BD-DB3F-713C-FCF14A2F6110}"/>
              </a:ext>
            </a:extLst>
          </p:cNvPr>
          <p:cNvPicPr>
            <a:picLocks noChangeAspect="1"/>
          </p:cNvPicPr>
          <p:nvPr/>
        </p:nvPicPr>
        <p:blipFill>
          <a:blip r:embed="rId4">
            <a:extLst>
              <a:ext uri="{28A0092B-C50C-407E-A947-70E740481C1C}">
                <a14:useLocalDpi xmlns:a14="http://schemas.microsoft.com/office/drawing/2010/main" val="0"/>
              </a:ext>
            </a:extLst>
          </a:blip>
          <a:srcRect l="26499" t="53103" r="28253" b="20251"/>
          <a:stretch/>
        </p:blipFill>
        <p:spPr>
          <a:xfrm>
            <a:off x="6950767" y="5967930"/>
            <a:ext cx="2155118" cy="846053"/>
          </a:xfrm>
          <a:prstGeom prst="rect">
            <a:avLst/>
          </a:prstGeom>
        </p:spPr>
      </p:pic>
    </p:spTree>
    <p:extLst>
      <p:ext uri="{BB962C8B-B14F-4D97-AF65-F5344CB8AC3E}">
        <p14:creationId xmlns:p14="http://schemas.microsoft.com/office/powerpoint/2010/main" val="2693937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99A0DD-B4C1-7AD8-5FA0-D8A5D01CB4F3}"/>
              </a:ext>
            </a:extLst>
          </p:cNvPr>
          <p:cNvSpPr>
            <a:spLocks noGrp="1"/>
          </p:cNvSpPr>
          <p:nvPr>
            <p:ph type="title"/>
          </p:nvPr>
        </p:nvSpPr>
        <p:spPr>
          <a:xfrm>
            <a:off x="284806" y="491118"/>
            <a:ext cx="7546181" cy="527363"/>
          </a:xfrm>
        </p:spPr>
        <p:txBody>
          <a:bodyPr>
            <a:noAutofit/>
          </a:bodyPr>
          <a:lstStyle/>
          <a:p>
            <a:pPr algn="ctr"/>
            <a:r>
              <a:rPr lang="en-GB" sz="3600" b="1" dirty="0">
                <a:solidFill>
                  <a:srgbClr val="1F3D2B"/>
                </a:solidFill>
                <a:latin typeface="poppins-v2"/>
              </a:rPr>
              <a:t>Alternative Provision: Bredgar</a:t>
            </a:r>
          </a:p>
        </p:txBody>
      </p:sp>
      <p:pic>
        <p:nvPicPr>
          <p:cNvPr id="7" name="Content Placeholder 6" descr="A chicken on a black background&#10;&#10;AI-generated content may be incorrect.">
            <a:extLst>
              <a:ext uri="{FF2B5EF4-FFF2-40B4-BE49-F238E27FC236}">
                <a16:creationId xmlns:a16="http://schemas.microsoft.com/office/drawing/2014/main" id="{55B61A22-5D86-E402-C51F-781887276C65}"/>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l="28237" t="14148" r="27884" b="18051"/>
          <a:stretch/>
        </p:blipFill>
        <p:spPr>
          <a:xfrm>
            <a:off x="7896272" y="147200"/>
            <a:ext cx="1110725" cy="1144181"/>
          </a:xfrm>
        </p:spPr>
      </p:pic>
      <p:pic>
        <p:nvPicPr>
          <p:cNvPr id="3" name="Picture 2" descr="A child pulling a large hay ball&#10;&#10;AI-generated content may be incorrect.">
            <a:extLst>
              <a:ext uri="{FF2B5EF4-FFF2-40B4-BE49-F238E27FC236}">
                <a16:creationId xmlns:a16="http://schemas.microsoft.com/office/drawing/2014/main" id="{E2434316-F0C1-44AD-8E34-9C33D9D823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09509" y="3976273"/>
            <a:ext cx="2197441" cy="2189031"/>
          </a:xfrm>
          <a:prstGeom prst="rect">
            <a:avLst/>
          </a:prstGeom>
        </p:spPr>
      </p:pic>
      <p:pic>
        <p:nvPicPr>
          <p:cNvPr id="6" name="Picture 5" descr="A child holding a chicken&#10;&#10;AI-generated content may be incorrect.">
            <a:extLst>
              <a:ext uri="{FF2B5EF4-FFF2-40B4-BE49-F238E27FC236}">
                <a16:creationId xmlns:a16="http://schemas.microsoft.com/office/drawing/2014/main" id="{D9E650A6-F90B-FF8E-6051-784A066C69B5}"/>
              </a:ext>
            </a:extLst>
          </p:cNvPr>
          <p:cNvPicPr>
            <a:picLocks noChangeAspect="1"/>
          </p:cNvPicPr>
          <p:nvPr/>
        </p:nvPicPr>
        <p:blipFill>
          <a:blip r:embed="rId6">
            <a:extLst>
              <a:ext uri="{28A0092B-C50C-407E-A947-70E740481C1C}">
                <a14:useLocalDpi xmlns:a14="http://schemas.microsoft.com/office/drawing/2010/main" val="0"/>
              </a:ext>
            </a:extLst>
          </a:blip>
          <a:srcRect t="1108" b="1"/>
          <a:stretch/>
        </p:blipFill>
        <p:spPr>
          <a:xfrm>
            <a:off x="6809508" y="1703393"/>
            <a:ext cx="2197442" cy="2173086"/>
          </a:xfrm>
          <a:prstGeom prst="rect">
            <a:avLst/>
          </a:prstGeom>
        </p:spPr>
      </p:pic>
      <p:pic>
        <p:nvPicPr>
          <p:cNvPr id="8" name="Picture 7">
            <a:extLst>
              <a:ext uri="{FF2B5EF4-FFF2-40B4-BE49-F238E27FC236}">
                <a16:creationId xmlns:a16="http://schemas.microsoft.com/office/drawing/2014/main" id="{E965B96E-0ADE-6722-2B18-20EA4CA5E395}"/>
              </a:ext>
            </a:extLst>
          </p:cNvPr>
          <p:cNvPicPr>
            <a:picLocks noChangeAspect="1"/>
          </p:cNvPicPr>
          <p:nvPr/>
        </p:nvPicPr>
        <p:blipFill>
          <a:blip r:embed="rId7"/>
          <a:srcRect l="2218" t="17517"/>
          <a:stretch/>
        </p:blipFill>
        <p:spPr>
          <a:xfrm>
            <a:off x="3326767" y="1700808"/>
            <a:ext cx="3333465" cy="2189032"/>
          </a:xfrm>
          <a:prstGeom prst="rect">
            <a:avLst/>
          </a:prstGeom>
        </p:spPr>
      </p:pic>
      <p:pic>
        <p:nvPicPr>
          <p:cNvPr id="10" name="Picture 9">
            <a:extLst>
              <a:ext uri="{FF2B5EF4-FFF2-40B4-BE49-F238E27FC236}">
                <a16:creationId xmlns:a16="http://schemas.microsoft.com/office/drawing/2014/main" id="{7202F548-BA5F-6380-7BB9-0223A6FD42B7}"/>
              </a:ext>
            </a:extLst>
          </p:cNvPr>
          <p:cNvPicPr>
            <a:picLocks noChangeAspect="1"/>
          </p:cNvPicPr>
          <p:nvPr/>
        </p:nvPicPr>
        <p:blipFill>
          <a:blip r:embed="rId8"/>
          <a:stretch>
            <a:fillRect/>
          </a:stretch>
        </p:blipFill>
        <p:spPr>
          <a:xfrm>
            <a:off x="3347864" y="4005064"/>
            <a:ext cx="3333465" cy="2193068"/>
          </a:xfrm>
          <a:prstGeom prst="rect">
            <a:avLst/>
          </a:prstGeom>
        </p:spPr>
      </p:pic>
      <p:sp>
        <p:nvSpPr>
          <p:cNvPr id="15" name="TextBox 14">
            <a:extLst>
              <a:ext uri="{FF2B5EF4-FFF2-40B4-BE49-F238E27FC236}">
                <a16:creationId xmlns:a16="http://schemas.microsoft.com/office/drawing/2014/main" id="{696F075F-EE68-C2D1-0197-21CED934051B}"/>
              </a:ext>
            </a:extLst>
          </p:cNvPr>
          <p:cNvSpPr txBox="1"/>
          <p:nvPr/>
        </p:nvSpPr>
        <p:spPr>
          <a:xfrm>
            <a:off x="74639" y="1484784"/>
            <a:ext cx="3198587" cy="5262979"/>
          </a:xfrm>
          <a:prstGeom prst="rect">
            <a:avLst/>
          </a:prstGeom>
          <a:noFill/>
        </p:spPr>
        <p:txBody>
          <a:bodyPr wrap="square">
            <a:spAutoFit/>
          </a:bodyPr>
          <a:lstStyle/>
          <a:p>
            <a:pPr defTabSz="685800" fontAlgn="auto">
              <a:spcBef>
                <a:spcPts val="0"/>
              </a:spcBef>
              <a:spcAft>
                <a:spcPts val="0"/>
              </a:spcAft>
            </a:pPr>
            <a:r>
              <a:rPr lang="en-GB" sz="1600" dirty="0">
                <a:solidFill>
                  <a:srgbClr val="181818"/>
                </a:solidFill>
                <a:latin typeface="inter"/>
              </a:rPr>
              <a:t>The provision offers a calm, structured outdoor environment where children and young people are supported to engage with learning, build confidence and develop positive routines.</a:t>
            </a:r>
          </a:p>
          <a:p>
            <a:pPr defTabSz="685800" fontAlgn="auto">
              <a:spcBef>
                <a:spcPts val="0"/>
              </a:spcBef>
              <a:spcAft>
                <a:spcPts val="0"/>
              </a:spcAft>
            </a:pPr>
            <a:endParaRPr lang="en-GB" sz="1600" dirty="0">
              <a:solidFill>
                <a:srgbClr val="181818"/>
              </a:solidFill>
              <a:latin typeface="inter"/>
            </a:endParaRPr>
          </a:p>
          <a:p>
            <a:pPr defTabSz="685800" fontAlgn="auto">
              <a:spcBef>
                <a:spcPts val="0"/>
              </a:spcBef>
              <a:spcAft>
                <a:spcPts val="0"/>
              </a:spcAft>
            </a:pPr>
            <a:r>
              <a:rPr lang="en-GB" sz="1600" b="1" dirty="0">
                <a:solidFill>
                  <a:srgbClr val="181818"/>
                </a:solidFill>
                <a:latin typeface="inter"/>
              </a:rPr>
              <a:t>Pupils attending this site may:</a:t>
            </a:r>
          </a:p>
          <a:p>
            <a:pPr marL="214313" indent="-214313" defTabSz="685800" fontAlgn="auto">
              <a:spcBef>
                <a:spcPts val="0"/>
              </a:spcBef>
              <a:spcAft>
                <a:spcPts val="0"/>
              </a:spcAft>
              <a:buFont typeface="Arial" panose="020B0604020202020204" pitchFamily="34" charset="0"/>
              <a:buChar char="•"/>
            </a:pPr>
            <a:r>
              <a:rPr lang="en-GB" sz="1600" dirty="0">
                <a:solidFill>
                  <a:srgbClr val="181818"/>
                </a:solidFill>
                <a:latin typeface="inter"/>
              </a:rPr>
              <a:t>Find mainstream or classroom-based settings challenging</a:t>
            </a:r>
          </a:p>
          <a:p>
            <a:pPr marL="214313" indent="-214313" defTabSz="685800" fontAlgn="auto">
              <a:spcBef>
                <a:spcPts val="0"/>
              </a:spcBef>
              <a:spcAft>
                <a:spcPts val="0"/>
              </a:spcAft>
              <a:buFont typeface="Arial" panose="020B0604020202020204" pitchFamily="34" charset="0"/>
              <a:buChar char="•"/>
            </a:pPr>
            <a:r>
              <a:rPr lang="en-GB" sz="1600" dirty="0">
                <a:solidFill>
                  <a:srgbClr val="181818"/>
                </a:solidFill>
                <a:latin typeface="inter"/>
              </a:rPr>
              <a:t>Benefit from </a:t>
            </a:r>
            <a:r>
              <a:rPr lang="en-GB" sz="1600" b="1" dirty="0">
                <a:solidFill>
                  <a:srgbClr val="181818"/>
                </a:solidFill>
                <a:latin typeface="inter"/>
              </a:rPr>
              <a:t>movement</a:t>
            </a:r>
            <a:r>
              <a:rPr lang="en-GB" sz="1600" dirty="0">
                <a:solidFill>
                  <a:srgbClr val="181818"/>
                </a:solidFill>
                <a:latin typeface="inter"/>
              </a:rPr>
              <a:t>, </a:t>
            </a:r>
            <a:r>
              <a:rPr lang="en-GB" sz="1600" b="1" dirty="0">
                <a:solidFill>
                  <a:srgbClr val="181818"/>
                </a:solidFill>
                <a:latin typeface="inter"/>
              </a:rPr>
              <a:t>outdoor space </a:t>
            </a:r>
            <a:r>
              <a:rPr lang="en-GB" sz="1600" dirty="0">
                <a:solidFill>
                  <a:srgbClr val="181818"/>
                </a:solidFill>
                <a:latin typeface="inter"/>
              </a:rPr>
              <a:t>and practical activity</a:t>
            </a:r>
          </a:p>
          <a:p>
            <a:pPr marL="214313" indent="-214313" defTabSz="685800" fontAlgn="auto">
              <a:spcBef>
                <a:spcPts val="0"/>
              </a:spcBef>
              <a:spcAft>
                <a:spcPts val="0"/>
              </a:spcAft>
              <a:buFont typeface="Arial" panose="020B0604020202020204" pitchFamily="34" charset="0"/>
              <a:buChar char="•"/>
            </a:pPr>
            <a:r>
              <a:rPr lang="en-GB" sz="1600" dirty="0">
                <a:solidFill>
                  <a:srgbClr val="181818"/>
                </a:solidFill>
                <a:latin typeface="inter"/>
              </a:rPr>
              <a:t>Require support with </a:t>
            </a:r>
            <a:r>
              <a:rPr lang="en-GB" sz="1600" b="1" dirty="0">
                <a:solidFill>
                  <a:srgbClr val="181818"/>
                </a:solidFill>
                <a:latin typeface="inter"/>
              </a:rPr>
              <a:t>regulation</a:t>
            </a:r>
            <a:r>
              <a:rPr lang="en-GB" sz="1600" dirty="0">
                <a:solidFill>
                  <a:srgbClr val="181818"/>
                </a:solidFill>
                <a:latin typeface="inter"/>
              </a:rPr>
              <a:t>, </a:t>
            </a:r>
            <a:r>
              <a:rPr lang="en-GB" sz="1600" b="1" dirty="0">
                <a:solidFill>
                  <a:srgbClr val="181818"/>
                </a:solidFill>
                <a:latin typeface="inter"/>
              </a:rPr>
              <a:t>confidence</a:t>
            </a:r>
            <a:r>
              <a:rPr lang="en-GB" sz="1600" dirty="0">
                <a:solidFill>
                  <a:srgbClr val="181818"/>
                </a:solidFill>
                <a:latin typeface="inter"/>
              </a:rPr>
              <a:t> and </a:t>
            </a:r>
            <a:r>
              <a:rPr lang="en-GB" sz="1600" b="1" dirty="0">
                <a:solidFill>
                  <a:srgbClr val="181818"/>
                </a:solidFill>
                <a:latin typeface="inter"/>
              </a:rPr>
              <a:t>routines</a:t>
            </a:r>
          </a:p>
          <a:p>
            <a:pPr defTabSz="685800" fontAlgn="auto">
              <a:spcBef>
                <a:spcPts val="0"/>
              </a:spcBef>
              <a:spcAft>
                <a:spcPts val="0"/>
              </a:spcAft>
            </a:pPr>
            <a:endParaRPr lang="en-GB" sz="1600" b="1" dirty="0">
              <a:solidFill>
                <a:srgbClr val="181818"/>
              </a:solidFill>
              <a:latin typeface="inter"/>
            </a:endParaRPr>
          </a:p>
          <a:p>
            <a:pPr defTabSz="685800" fontAlgn="auto">
              <a:spcBef>
                <a:spcPts val="0"/>
              </a:spcBef>
              <a:spcAft>
                <a:spcPts val="0"/>
              </a:spcAft>
            </a:pPr>
            <a:r>
              <a:rPr lang="en-GB" sz="1600" b="1" dirty="0">
                <a:solidFill>
                  <a:srgbClr val="181818"/>
                </a:solidFill>
                <a:latin typeface="inter"/>
              </a:rPr>
              <a:t>1:1 or Small Groups </a:t>
            </a:r>
          </a:p>
          <a:p>
            <a:pPr defTabSz="685800" fontAlgn="auto">
              <a:spcBef>
                <a:spcPts val="0"/>
              </a:spcBef>
              <a:spcAft>
                <a:spcPts val="0"/>
              </a:spcAft>
            </a:pPr>
            <a:r>
              <a:rPr lang="en-GB" sz="1600" dirty="0">
                <a:solidFill>
                  <a:srgbClr val="181818"/>
                </a:solidFill>
                <a:latin typeface="inter"/>
              </a:rPr>
              <a:t>Sessions planned to meet individual needs, delivered by experienced staff who provide consistency, clear expectations and appropriate support.</a:t>
            </a:r>
          </a:p>
        </p:txBody>
      </p:sp>
    </p:spTree>
    <p:extLst>
      <p:ext uri="{BB962C8B-B14F-4D97-AF65-F5344CB8AC3E}">
        <p14:creationId xmlns:p14="http://schemas.microsoft.com/office/powerpoint/2010/main" val="347414325"/>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99A0DD-B4C1-7AD8-5FA0-D8A5D01CB4F3}"/>
              </a:ext>
            </a:extLst>
          </p:cNvPr>
          <p:cNvSpPr>
            <a:spLocks noGrp="1"/>
          </p:cNvSpPr>
          <p:nvPr>
            <p:ph type="title"/>
          </p:nvPr>
        </p:nvSpPr>
        <p:spPr>
          <a:xfrm>
            <a:off x="208095" y="102987"/>
            <a:ext cx="5725982" cy="772404"/>
          </a:xfrm>
        </p:spPr>
        <p:txBody>
          <a:bodyPr>
            <a:normAutofit/>
          </a:bodyPr>
          <a:lstStyle/>
          <a:p>
            <a:pPr algn="ctr"/>
            <a:r>
              <a:rPr lang="en-GB" sz="4000" b="1" dirty="0">
                <a:solidFill>
                  <a:srgbClr val="1F3D2B"/>
                </a:solidFill>
                <a:latin typeface="poppins-v2"/>
              </a:rPr>
              <a:t>Yew Tree Futures</a:t>
            </a:r>
          </a:p>
        </p:txBody>
      </p:sp>
      <p:pic>
        <p:nvPicPr>
          <p:cNvPr id="9" name="Picture 8" descr="A chicken on a black background&#10;&#10;AI-generated content may be incorrect.">
            <a:extLst>
              <a:ext uri="{FF2B5EF4-FFF2-40B4-BE49-F238E27FC236}">
                <a16:creationId xmlns:a16="http://schemas.microsoft.com/office/drawing/2014/main" id="{8BDABBE6-8105-8246-2251-206A2E5EB21B}"/>
              </a:ext>
            </a:extLst>
          </p:cNvPr>
          <p:cNvPicPr>
            <a:picLocks noChangeAspect="1"/>
          </p:cNvPicPr>
          <p:nvPr/>
        </p:nvPicPr>
        <p:blipFill>
          <a:blip r:embed="rId4">
            <a:extLst>
              <a:ext uri="{28A0092B-C50C-407E-A947-70E740481C1C}">
                <a14:useLocalDpi xmlns:a14="http://schemas.microsoft.com/office/drawing/2010/main" val="0"/>
              </a:ext>
            </a:extLst>
          </a:blip>
          <a:srcRect l="29203" t="53486" r="29307" b="18315"/>
          <a:stretch/>
        </p:blipFill>
        <p:spPr>
          <a:xfrm>
            <a:off x="6139587" y="102987"/>
            <a:ext cx="2867671" cy="1410648"/>
          </a:xfrm>
          <a:prstGeom prst="rect">
            <a:avLst/>
          </a:prstGeom>
        </p:spPr>
      </p:pic>
      <p:sp>
        <p:nvSpPr>
          <p:cNvPr id="11" name="TextBox 10">
            <a:extLst>
              <a:ext uri="{FF2B5EF4-FFF2-40B4-BE49-F238E27FC236}">
                <a16:creationId xmlns:a16="http://schemas.microsoft.com/office/drawing/2014/main" id="{F0D768F7-2D27-0E9F-DF32-58EC70B23708}"/>
              </a:ext>
            </a:extLst>
          </p:cNvPr>
          <p:cNvSpPr txBox="1"/>
          <p:nvPr/>
        </p:nvSpPr>
        <p:spPr>
          <a:xfrm>
            <a:off x="170441" y="1141050"/>
            <a:ext cx="5969146" cy="5716950"/>
          </a:xfrm>
          <a:prstGeom prst="rect">
            <a:avLst/>
          </a:prstGeom>
          <a:noFill/>
        </p:spPr>
        <p:txBody>
          <a:bodyPr wrap="square">
            <a:spAutoFit/>
          </a:bodyPr>
          <a:lstStyle/>
          <a:p>
            <a:pPr defTabSz="685800" fontAlgn="auto">
              <a:spcBef>
                <a:spcPts val="0"/>
              </a:spcBef>
              <a:spcAft>
                <a:spcPts val="0"/>
              </a:spcAft>
            </a:pPr>
            <a:r>
              <a:rPr lang="en-GB" sz="1600" dirty="0">
                <a:solidFill>
                  <a:srgbClr val="181818"/>
                </a:solidFill>
                <a:latin typeface="inter"/>
              </a:rPr>
              <a:t>Alternative Provision on our site in Woodchurch. Offering more </a:t>
            </a:r>
            <a:r>
              <a:rPr lang="en-GB" sz="1600" b="1" dirty="0">
                <a:solidFill>
                  <a:srgbClr val="181818"/>
                </a:solidFill>
                <a:latin typeface="inter"/>
              </a:rPr>
              <a:t>physical space</a:t>
            </a:r>
            <a:r>
              <a:rPr lang="en-GB" sz="1600" dirty="0">
                <a:solidFill>
                  <a:srgbClr val="181818"/>
                </a:solidFill>
                <a:latin typeface="inter"/>
              </a:rPr>
              <a:t>, it operates with a </a:t>
            </a:r>
            <a:r>
              <a:rPr lang="en-GB" sz="1600" b="1" dirty="0">
                <a:solidFill>
                  <a:srgbClr val="181818"/>
                </a:solidFill>
                <a:latin typeface="inter"/>
              </a:rPr>
              <a:t>calmer</a:t>
            </a:r>
            <a:r>
              <a:rPr lang="en-GB" sz="1600" dirty="0">
                <a:solidFill>
                  <a:srgbClr val="181818"/>
                </a:solidFill>
                <a:latin typeface="inter"/>
              </a:rPr>
              <a:t> </a:t>
            </a:r>
            <a:r>
              <a:rPr lang="en-GB" sz="1600" b="1" dirty="0">
                <a:solidFill>
                  <a:srgbClr val="181818"/>
                </a:solidFill>
                <a:latin typeface="inter"/>
              </a:rPr>
              <a:t>atmosphere</a:t>
            </a:r>
            <a:r>
              <a:rPr lang="en-GB" sz="1600" dirty="0">
                <a:solidFill>
                  <a:srgbClr val="181818"/>
                </a:solidFill>
                <a:latin typeface="inter"/>
              </a:rPr>
              <a:t>, making it particularly suitable for older pupils who benefit from </a:t>
            </a:r>
            <a:r>
              <a:rPr lang="en-GB" sz="1600" b="1" dirty="0">
                <a:solidFill>
                  <a:srgbClr val="181818"/>
                </a:solidFill>
                <a:latin typeface="inter"/>
              </a:rPr>
              <a:t>reduced sensory demands </a:t>
            </a:r>
            <a:r>
              <a:rPr lang="en-GB" sz="1600" dirty="0">
                <a:solidFill>
                  <a:srgbClr val="181818"/>
                </a:solidFill>
                <a:latin typeface="inter"/>
              </a:rPr>
              <a:t>and </a:t>
            </a:r>
            <a:r>
              <a:rPr lang="en-GB" sz="1600" b="1" dirty="0">
                <a:solidFill>
                  <a:srgbClr val="181818"/>
                </a:solidFill>
                <a:latin typeface="inter"/>
              </a:rPr>
              <a:t>increased independence</a:t>
            </a:r>
            <a:r>
              <a:rPr lang="en-GB" sz="1600" dirty="0">
                <a:solidFill>
                  <a:srgbClr val="181818"/>
                </a:solidFill>
                <a:latin typeface="inter"/>
              </a:rPr>
              <a:t>.</a:t>
            </a:r>
          </a:p>
          <a:p>
            <a:pPr defTabSz="685800" fontAlgn="auto">
              <a:spcBef>
                <a:spcPts val="0"/>
              </a:spcBef>
              <a:spcAft>
                <a:spcPts val="0"/>
              </a:spcAft>
            </a:pPr>
            <a:endParaRPr lang="en-GB" sz="1600" dirty="0">
              <a:solidFill>
                <a:srgbClr val="181818"/>
              </a:solidFill>
              <a:latin typeface="inter"/>
            </a:endParaRPr>
          </a:p>
          <a:p>
            <a:pPr defTabSz="685800">
              <a:spcBef>
                <a:spcPts val="0"/>
              </a:spcBef>
              <a:spcAft>
                <a:spcPts val="0"/>
              </a:spcAft>
            </a:pPr>
            <a:r>
              <a:rPr lang="en-GB" sz="1600" dirty="0">
                <a:solidFill>
                  <a:srgbClr val="181818"/>
                </a:solidFill>
                <a:latin typeface="inter"/>
              </a:rPr>
              <a:t>A key focus of Yew Tree Futures is supporting young people to develop </a:t>
            </a:r>
            <a:r>
              <a:rPr lang="en-GB" sz="1600" b="1" dirty="0">
                <a:solidFill>
                  <a:srgbClr val="181818"/>
                </a:solidFill>
                <a:latin typeface="inter"/>
              </a:rPr>
              <a:t>life skills </a:t>
            </a:r>
            <a:r>
              <a:rPr lang="en-GB" sz="1600" dirty="0">
                <a:solidFill>
                  <a:srgbClr val="181818"/>
                </a:solidFill>
                <a:latin typeface="inter"/>
              </a:rPr>
              <a:t>and </a:t>
            </a:r>
            <a:r>
              <a:rPr lang="en-GB" sz="1600" b="1" dirty="0">
                <a:solidFill>
                  <a:srgbClr val="181818"/>
                </a:solidFill>
                <a:latin typeface="inter"/>
              </a:rPr>
              <a:t>employment-related skills </a:t>
            </a:r>
            <a:r>
              <a:rPr lang="en-GB" sz="1600" dirty="0">
                <a:solidFill>
                  <a:srgbClr val="181818"/>
                </a:solidFill>
                <a:latin typeface="inter"/>
              </a:rPr>
              <a:t>that prepare them for adulthood. </a:t>
            </a:r>
          </a:p>
          <a:p>
            <a:pPr defTabSz="685800">
              <a:spcBef>
                <a:spcPts val="0"/>
              </a:spcBef>
              <a:spcAft>
                <a:spcPts val="0"/>
              </a:spcAft>
            </a:pPr>
            <a:endParaRPr lang="en-GB" sz="1600" dirty="0">
              <a:solidFill>
                <a:srgbClr val="181818"/>
              </a:solidFill>
              <a:latin typeface="inter"/>
            </a:endParaRPr>
          </a:p>
          <a:p>
            <a:pPr defTabSz="685800">
              <a:spcBef>
                <a:spcPts val="0"/>
              </a:spcBef>
              <a:spcAft>
                <a:spcPts val="0"/>
              </a:spcAft>
            </a:pPr>
            <a:r>
              <a:rPr lang="en-GB" sz="1600" dirty="0">
                <a:solidFill>
                  <a:srgbClr val="181818"/>
                </a:solidFill>
                <a:latin typeface="inter"/>
              </a:rPr>
              <a:t>Learning is grounded in </a:t>
            </a:r>
            <a:r>
              <a:rPr lang="en-GB" sz="1600" b="1" dirty="0">
                <a:solidFill>
                  <a:srgbClr val="181818"/>
                </a:solidFill>
                <a:latin typeface="inter"/>
              </a:rPr>
              <a:t>practical</a:t>
            </a:r>
            <a:r>
              <a:rPr lang="en-GB" sz="1600" dirty="0">
                <a:solidFill>
                  <a:srgbClr val="181818"/>
                </a:solidFill>
                <a:latin typeface="inter"/>
              </a:rPr>
              <a:t>, </a:t>
            </a:r>
            <a:r>
              <a:rPr lang="en-GB" sz="1600" b="1" dirty="0">
                <a:solidFill>
                  <a:srgbClr val="181818"/>
                </a:solidFill>
                <a:latin typeface="inter"/>
              </a:rPr>
              <a:t>real-world experiences </a:t>
            </a:r>
            <a:r>
              <a:rPr lang="en-GB" sz="1600" dirty="0">
                <a:solidFill>
                  <a:srgbClr val="181818"/>
                </a:solidFill>
                <a:latin typeface="inter"/>
              </a:rPr>
              <a:t>that build confidence, responsibility and transferable skills:</a:t>
            </a:r>
            <a:br>
              <a:rPr lang="en-GB" sz="1600" dirty="0">
                <a:solidFill>
                  <a:srgbClr val="181818"/>
                </a:solidFill>
                <a:latin typeface="inter"/>
              </a:rPr>
            </a:br>
            <a:endParaRPr lang="en-GB" sz="1600" dirty="0">
              <a:solidFill>
                <a:srgbClr val="181818"/>
              </a:solidFill>
              <a:latin typeface="inter"/>
            </a:endParaRPr>
          </a:p>
          <a:p>
            <a:pPr marL="685800" lvl="2" defTabSz="685800" fontAlgn="auto">
              <a:spcBef>
                <a:spcPts val="0"/>
              </a:spcBef>
              <a:spcAft>
                <a:spcPts val="0"/>
              </a:spcAft>
            </a:pPr>
            <a:r>
              <a:rPr lang="en-GB" sz="1600" dirty="0">
                <a:solidFill>
                  <a:srgbClr val="181818"/>
                </a:solidFill>
                <a:latin typeface="inter"/>
              </a:rPr>
              <a:t>• Farming and land-based activities</a:t>
            </a:r>
            <a:br>
              <a:rPr lang="en-GB" sz="1600" dirty="0">
                <a:solidFill>
                  <a:srgbClr val="181818"/>
                </a:solidFill>
                <a:latin typeface="inter"/>
              </a:rPr>
            </a:br>
            <a:r>
              <a:rPr lang="en-GB" sz="1600" dirty="0">
                <a:solidFill>
                  <a:srgbClr val="181818"/>
                </a:solidFill>
                <a:latin typeface="inter"/>
              </a:rPr>
              <a:t>• Mechanics</a:t>
            </a:r>
            <a:br>
              <a:rPr lang="en-GB" sz="1600" dirty="0">
                <a:solidFill>
                  <a:srgbClr val="181818"/>
                </a:solidFill>
                <a:latin typeface="inter"/>
              </a:rPr>
            </a:br>
            <a:r>
              <a:rPr lang="en-GB" sz="1600" dirty="0">
                <a:solidFill>
                  <a:srgbClr val="181818"/>
                </a:solidFill>
                <a:latin typeface="inter"/>
              </a:rPr>
              <a:t>• Woodwork</a:t>
            </a:r>
            <a:br>
              <a:rPr lang="en-GB" sz="1600" dirty="0">
                <a:solidFill>
                  <a:srgbClr val="181818"/>
                </a:solidFill>
                <a:latin typeface="inter"/>
              </a:rPr>
            </a:br>
            <a:r>
              <a:rPr lang="en-GB" sz="1600" dirty="0">
                <a:solidFill>
                  <a:srgbClr val="181818"/>
                </a:solidFill>
                <a:latin typeface="inter"/>
              </a:rPr>
              <a:t>• Horticulture</a:t>
            </a:r>
            <a:br>
              <a:rPr lang="en-GB" sz="1600" dirty="0">
                <a:solidFill>
                  <a:srgbClr val="181818"/>
                </a:solidFill>
                <a:latin typeface="inter"/>
              </a:rPr>
            </a:br>
            <a:r>
              <a:rPr lang="en-GB" sz="1600" dirty="0">
                <a:solidFill>
                  <a:srgbClr val="181818"/>
                </a:solidFill>
                <a:latin typeface="inter"/>
              </a:rPr>
              <a:t>• Practical problem-solving and teamwork</a:t>
            </a:r>
          </a:p>
          <a:p>
            <a:pPr defTabSz="685800" fontAlgn="auto">
              <a:spcBef>
                <a:spcPts val="0"/>
              </a:spcBef>
              <a:spcAft>
                <a:spcPts val="0"/>
              </a:spcAft>
            </a:pPr>
            <a:endParaRPr lang="en-GB" sz="1600" dirty="0">
              <a:solidFill>
                <a:srgbClr val="181818"/>
              </a:solidFill>
              <a:latin typeface="inter"/>
            </a:endParaRPr>
          </a:p>
          <a:p>
            <a:pPr defTabSz="685800" fontAlgn="auto">
              <a:spcBef>
                <a:spcPts val="0"/>
              </a:spcBef>
              <a:spcAft>
                <a:spcPts val="0"/>
              </a:spcAft>
            </a:pPr>
            <a:r>
              <a:rPr lang="en-GB" sz="1600" b="1" dirty="0">
                <a:solidFill>
                  <a:srgbClr val="181818"/>
                </a:solidFill>
                <a:latin typeface="inter"/>
              </a:rPr>
              <a:t>1:1 or Small Groups </a:t>
            </a:r>
          </a:p>
          <a:p>
            <a:pPr defTabSz="685800" fontAlgn="auto">
              <a:spcBef>
                <a:spcPts val="0"/>
              </a:spcBef>
              <a:spcAft>
                <a:spcPts val="0"/>
              </a:spcAft>
            </a:pPr>
            <a:r>
              <a:rPr lang="en-GB" sz="1600" dirty="0">
                <a:solidFill>
                  <a:srgbClr val="181818"/>
                </a:solidFill>
                <a:latin typeface="inter"/>
              </a:rPr>
              <a:t>Sessions planned to meet individual needs, delivered by experienced staff who provide consistency, clear expectations and appropriate support.</a:t>
            </a:r>
          </a:p>
          <a:p>
            <a:pPr marL="342900" lvl="1" defTabSz="685800">
              <a:spcBef>
                <a:spcPts val="0"/>
              </a:spcBef>
              <a:spcAft>
                <a:spcPts val="0"/>
              </a:spcAft>
            </a:pPr>
            <a:endParaRPr lang="en-GB" sz="1350" dirty="0">
              <a:solidFill>
                <a:srgbClr val="181818"/>
              </a:solidFill>
              <a:latin typeface="inter"/>
            </a:endParaRPr>
          </a:p>
        </p:txBody>
      </p:sp>
      <p:pic>
        <p:nvPicPr>
          <p:cNvPr id="13" name="Picture 12" descr="A person with headphones holding a drill&#10;&#10;AI-generated content may be incorrect.">
            <a:extLst>
              <a:ext uri="{FF2B5EF4-FFF2-40B4-BE49-F238E27FC236}">
                <a16:creationId xmlns:a16="http://schemas.microsoft.com/office/drawing/2014/main" id="{176E16F3-35EB-488C-33D2-03A3AD0D8AEB}"/>
              </a:ext>
            </a:extLst>
          </p:cNvPr>
          <p:cNvPicPr>
            <a:picLocks noChangeAspect="1"/>
          </p:cNvPicPr>
          <p:nvPr/>
        </p:nvPicPr>
        <p:blipFill>
          <a:blip r:embed="rId5">
            <a:extLst>
              <a:ext uri="{28A0092B-C50C-407E-A947-70E740481C1C}">
                <a14:useLocalDpi xmlns:a14="http://schemas.microsoft.com/office/drawing/2010/main" val="0"/>
              </a:ext>
            </a:extLst>
          </a:blip>
          <a:srcRect b="25000"/>
          <a:stretch/>
        </p:blipFill>
        <p:spPr>
          <a:xfrm>
            <a:off x="6137459" y="1700808"/>
            <a:ext cx="2893731" cy="2170299"/>
          </a:xfrm>
          <a:prstGeom prst="rect">
            <a:avLst/>
          </a:prstGeom>
        </p:spPr>
      </p:pic>
      <p:pic>
        <p:nvPicPr>
          <p:cNvPr id="17" name="Picture 16" descr="A person feeding cows with milk&#10;&#10;AI-generated content may be incorrect.">
            <a:extLst>
              <a:ext uri="{FF2B5EF4-FFF2-40B4-BE49-F238E27FC236}">
                <a16:creationId xmlns:a16="http://schemas.microsoft.com/office/drawing/2014/main" id="{10A45590-DC12-B0AD-BD8B-7775B1EC11BA}"/>
              </a:ext>
            </a:extLst>
          </p:cNvPr>
          <p:cNvPicPr>
            <a:picLocks noChangeAspect="1"/>
          </p:cNvPicPr>
          <p:nvPr/>
        </p:nvPicPr>
        <p:blipFill>
          <a:blip r:embed="rId6">
            <a:extLst>
              <a:ext uri="{28A0092B-C50C-407E-A947-70E740481C1C}">
                <a14:useLocalDpi xmlns:a14="http://schemas.microsoft.com/office/drawing/2010/main" val="0"/>
              </a:ext>
            </a:extLst>
          </a:blip>
          <a:srcRect t="10227" b="7446"/>
          <a:stretch/>
        </p:blipFill>
        <p:spPr>
          <a:xfrm>
            <a:off x="6137461" y="4018524"/>
            <a:ext cx="2893729" cy="1786740"/>
          </a:xfrm>
          <a:prstGeom prst="rect">
            <a:avLst/>
          </a:prstGeom>
        </p:spPr>
      </p:pic>
      <p:sp>
        <p:nvSpPr>
          <p:cNvPr id="18" name="TextBox 17">
            <a:extLst>
              <a:ext uri="{FF2B5EF4-FFF2-40B4-BE49-F238E27FC236}">
                <a16:creationId xmlns:a16="http://schemas.microsoft.com/office/drawing/2014/main" id="{512F7737-4FC4-5768-A13C-93E70A95BC63}"/>
              </a:ext>
            </a:extLst>
          </p:cNvPr>
          <p:cNvSpPr txBox="1"/>
          <p:nvPr/>
        </p:nvSpPr>
        <p:spPr>
          <a:xfrm rot="20846160">
            <a:off x="4386440" y="4071593"/>
            <a:ext cx="1789938" cy="923330"/>
          </a:xfrm>
          <a:prstGeom prst="rect">
            <a:avLst/>
          </a:prstGeom>
          <a:noFill/>
        </p:spPr>
        <p:txBody>
          <a:bodyPr wrap="square" rtlCol="0">
            <a:spAutoFit/>
          </a:bodyPr>
          <a:lstStyle/>
          <a:p>
            <a:pPr defTabSz="685800" fontAlgn="auto">
              <a:spcBef>
                <a:spcPts val="0"/>
              </a:spcBef>
              <a:spcAft>
                <a:spcPts val="0"/>
              </a:spcAft>
            </a:pPr>
            <a:r>
              <a:rPr lang="en-GB" b="1" dirty="0">
                <a:solidFill>
                  <a:srgbClr val="FF0000"/>
                </a:solidFill>
                <a:latin typeface="Aptos" panose="02110004020202020204"/>
              </a:rPr>
              <a:t>DON’T FORGET TO MENTION BTECs!     </a:t>
            </a:r>
          </a:p>
        </p:txBody>
      </p:sp>
    </p:spTree>
    <p:extLst>
      <p:ext uri="{BB962C8B-B14F-4D97-AF65-F5344CB8AC3E}">
        <p14:creationId xmlns:p14="http://schemas.microsoft.com/office/powerpoint/2010/main" val="2286311016"/>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82BFA55-9D2C-D70F-34D2-C4B89F682018}"/>
              </a:ext>
            </a:extLst>
          </p:cNvPr>
          <p:cNvSpPr/>
          <p:nvPr/>
        </p:nvSpPr>
        <p:spPr>
          <a:xfrm>
            <a:off x="10972" y="5970441"/>
            <a:ext cx="9144000" cy="34289"/>
          </a:xfrm>
          <a:prstGeom prst="rect">
            <a:avLst/>
          </a:prstGeom>
          <a:solidFill>
            <a:srgbClr val="663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Aptos" panose="02110004020202020204"/>
            </a:endParaRPr>
          </a:p>
        </p:txBody>
      </p:sp>
      <p:sp>
        <p:nvSpPr>
          <p:cNvPr id="13" name="Rectangle 12">
            <a:extLst>
              <a:ext uri="{FF2B5EF4-FFF2-40B4-BE49-F238E27FC236}">
                <a16:creationId xmlns:a16="http://schemas.microsoft.com/office/drawing/2014/main" id="{B7E1A174-EF66-749A-25A1-E7A9BA689CD4}"/>
              </a:ext>
            </a:extLst>
          </p:cNvPr>
          <p:cNvSpPr/>
          <p:nvPr/>
        </p:nvSpPr>
        <p:spPr>
          <a:xfrm>
            <a:off x="10972" y="6002719"/>
            <a:ext cx="9144000" cy="846053"/>
          </a:xfrm>
          <a:prstGeom prst="rect">
            <a:avLst/>
          </a:prstGeom>
          <a:solidFill>
            <a:schemeClr val="bg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1350">
              <a:solidFill>
                <a:prstClr val="white"/>
              </a:solidFill>
              <a:latin typeface="Aptos" panose="02110004020202020204"/>
            </a:endParaRPr>
          </a:p>
        </p:txBody>
      </p:sp>
      <p:pic>
        <p:nvPicPr>
          <p:cNvPr id="7" name="Content Placeholder 6" descr="A chicken on a black background&#10;&#10;AI-generated content may be incorrect.">
            <a:extLst>
              <a:ext uri="{FF2B5EF4-FFF2-40B4-BE49-F238E27FC236}">
                <a16:creationId xmlns:a16="http://schemas.microsoft.com/office/drawing/2014/main" id="{55B61A22-5D86-E402-C51F-781887276C6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8237" t="14148" r="27884" b="18051"/>
          <a:stretch/>
        </p:blipFill>
        <p:spPr>
          <a:xfrm>
            <a:off x="971600" y="44624"/>
            <a:ext cx="1796261" cy="1850365"/>
          </a:xfrm>
        </p:spPr>
      </p:pic>
      <p:sp>
        <p:nvSpPr>
          <p:cNvPr id="9" name="TextBox 8">
            <a:extLst>
              <a:ext uri="{FF2B5EF4-FFF2-40B4-BE49-F238E27FC236}">
                <a16:creationId xmlns:a16="http://schemas.microsoft.com/office/drawing/2014/main" id="{D81B7B9E-6E33-0CB4-28D1-243A1AC8C0C3}"/>
              </a:ext>
            </a:extLst>
          </p:cNvPr>
          <p:cNvSpPr txBox="1"/>
          <p:nvPr/>
        </p:nvSpPr>
        <p:spPr>
          <a:xfrm>
            <a:off x="240892" y="6165109"/>
            <a:ext cx="8914081" cy="553998"/>
          </a:xfrm>
          <a:prstGeom prst="rect">
            <a:avLst/>
          </a:prstGeom>
          <a:noFill/>
        </p:spPr>
        <p:txBody>
          <a:bodyPr wrap="square">
            <a:spAutoFit/>
          </a:bodyPr>
          <a:lstStyle/>
          <a:p>
            <a:pPr defTabSz="685800" fontAlgn="auto">
              <a:spcBef>
                <a:spcPts val="0"/>
              </a:spcBef>
              <a:spcAft>
                <a:spcPts val="0"/>
              </a:spcAft>
            </a:pPr>
            <a:r>
              <a:rPr lang="en-GB" sz="1500" dirty="0">
                <a:solidFill>
                  <a:prstClr val="black"/>
                </a:solidFill>
                <a:latin typeface="Aptos" panose="02110004020202020204"/>
              </a:rPr>
              <a:t>Referrals and site visits: </a:t>
            </a:r>
            <a:r>
              <a:rPr lang="en-GB" sz="1500" dirty="0">
                <a:solidFill>
                  <a:prstClr val="black"/>
                </a:solidFill>
                <a:latin typeface="Aptos" panose="02110004020202020204"/>
                <a:hlinkClick r:id="rId4"/>
              </a:rPr>
              <a:t>office@yewtreefarmschool.co.uk</a:t>
            </a:r>
            <a:r>
              <a:rPr lang="en-GB" sz="1500" dirty="0">
                <a:solidFill>
                  <a:prstClr val="black"/>
                </a:solidFill>
                <a:latin typeface="Aptos" panose="02110004020202020204"/>
              </a:rPr>
              <a:t> </a:t>
            </a:r>
          </a:p>
          <a:p>
            <a:pPr defTabSz="685800" fontAlgn="auto">
              <a:spcBef>
                <a:spcPts val="0"/>
              </a:spcBef>
              <a:spcAft>
                <a:spcPts val="0"/>
              </a:spcAft>
            </a:pPr>
            <a:r>
              <a:rPr lang="en-GB" sz="1500" dirty="0">
                <a:solidFill>
                  <a:prstClr val="black"/>
                </a:solidFill>
                <a:latin typeface="Aptos" panose="02110004020202020204"/>
              </a:rPr>
              <a:t>General enquiries: </a:t>
            </a:r>
            <a:r>
              <a:rPr lang="en-GB" sz="1500" b="1" dirty="0">
                <a:solidFill>
                  <a:prstClr val="black"/>
                </a:solidFill>
                <a:latin typeface="Aptos" panose="02110004020202020204"/>
              </a:rPr>
              <a:t>01622 233 711 </a:t>
            </a:r>
            <a:endParaRPr lang="en-GB" sz="1500" dirty="0">
              <a:solidFill>
                <a:prstClr val="black"/>
              </a:solidFill>
              <a:latin typeface="Aptos" panose="02110004020202020204"/>
            </a:endParaRPr>
          </a:p>
        </p:txBody>
      </p:sp>
      <p:sp>
        <p:nvSpPr>
          <p:cNvPr id="6" name="TextBox 5">
            <a:extLst>
              <a:ext uri="{FF2B5EF4-FFF2-40B4-BE49-F238E27FC236}">
                <a16:creationId xmlns:a16="http://schemas.microsoft.com/office/drawing/2014/main" id="{8AA1E95B-7457-6DE6-F5A3-30C741B59D4D}"/>
              </a:ext>
            </a:extLst>
          </p:cNvPr>
          <p:cNvSpPr txBox="1"/>
          <p:nvPr/>
        </p:nvSpPr>
        <p:spPr>
          <a:xfrm>
            <a:off x="215287" y="4005064"/>
            <a:ext cx="4052771" cy="1754326"/>
          </a:xfrm>
          <a:prstGeom prst="rect">
            <a:avLst/>
          </a:prstGeom>
          <a:noFill/>
        </p:spPr>
        <p:txBody>
          <a:bodyPr wrap="square">
            <a:spAutoFit/>
          </a:bodyPr>
          <a:lstStyle/>
          <a:p>
            <a:pPr defTabSz="685800" fontAlgn="auto">
              <a:spcBef>
                <a:spcPts val="0"/>
              </a:spcBef>
              <a:spcAft>
                <a:spcPts val="0"/>
              </a:spcAft>
            </a:pPr>
            <a:r>
              <a:rPr lang="en-GB" dirty="0">
                <a:solidFill>
                  <a:srgbClr val="181818"/>
                </a:solidFill>
                <a:latin typeface="inter"/>
              </a:rPr>
              <a:t>Our main farm site provides Alternative Provision within a rural, outdoor setting. Pupils engage in practical, hands-on activities alongside structured learning opportunities, supported by experienced staff.</a:t>
            </a:r>
            <a:endParaRPr lang="en-GB" dirty="0">
              <a:solidFill>
                <a:prstClr val="black"/>
              </a:solidFill>
              <a:latin typeface="Aptos" panose="02110004020202020204"/>
            </a:endParaRPr>
          </a:p>
        </p:txBody>
      </p:sp>
      <p:sp>
        <p:nvSpPr>
          <p:cNvPr id="10" name="TextBox 9">
            <a:extLst>
              <a:ext uri="{FF2B5EF4-FFF2-40B4-BE49-F238E27FC236}">
                <a16:creationId xmlns:a16="http://schemas.microsoft.com/office/drawing/2014/main" id="{4E7CAB30-D875-33D2-B714-44BCE8970D73}"/>
              </a:ext>
            </a:extLst>
          </p:cNvPr>
          <p:cNvSpPr txBox="1"/>
          <p:nvPr/>
        </p:nvSpPr>
        <p:spPr>
          <a:xfrm>
            <a:off x="4434366" y="3991726"/>
            <a:ext cx="4570553" cy="1754326"/>
          </a:xfrm>
          <a:prstGeom prst="rect">
            <a:avLst/>
          </a:prstGeom>
          <a:noFill/>
        </p:spPr>
        <p:txBody>
          <a:bodyPr wrap="square">
            <a:spAutoFit/>
          </a:bodyPr>
          <a:lstStyle/>
          <a:p>
            <a:pPr defTabSz="685800" fontAlgn="auto">
              <a:spcBef>
                <a:spcPts val="0"/>
              </a:spcBef>
              <a:spcAft>
                <a:spcPts val="0"/>
              </a:spcAft>
            </a:pPr>
            <a:r>
              <a:rPr lang="en-GB" dirty="0">
                <a:solidFill>
                  <a:srgbClr val="181818"/>
                </a:solidFill>
                <a:latin typeface="inter"/>
              </a:rPr>
              <a:t>Yew Tree Futures offers Alternative Provision in a separate setting, designed to meet the needs of pupils who benefit from a smaller or different environment. The provision follows the same values and principles as our main site while operating independently.</a:t>
            </a:r>
            <a:endParaRPr lang="en-GB" dirty="0">
              <a:solidFill>
                <a:prstClr val="black"/>
              </a:solidFill>
              <a:latin typeface="Aptos" panose="02110004020202020204"/>
            </a:endParaRPr>
          </a:p>
        </p:txBody>
      </p:sp>
      <p:pic>
        <p:nvPicPr>
          <p:cNvPr id="14" name="Picture 13" descr="A chicken on a black background&#10;&#10;AI-generated content may be incorrect.">
            <a:extLst>
              <a:ext uri="{FF2B5EF4-FFF2-40B4-BE49-F238E27FC236}">
                <a16:creationId xmlns:a16="http://schemas.microsoft.com/office/drawing/2014/main" id="{66FE3D16-D585-18CB-1BB5-174C94199E99}"/>
              </a:ext>
            </a:extLst>
          </p:cNvPr>
          <p:cNvPicPr>
            <a:picLocks noChangeAspect="1"/>
          </p:cNvPicPr>
          <p:nvPr/>
        </p:nvPicPr>
        <p:blipFill>
          <a:blip r:embed="rId5">
            <a:extLst>
              <a:ext uri="{28A0092B-C50C-407E-A947-70E740481C1C}">
                <a14:useLocalDpi xmlns:a14="http://schemas.microsoft.com/office/drawing/2010/main" val="0"/>
              </a:ext>
            </a:extLst>
          </a:blip>
          <a:srcRect l="29203" t="53486" r="29307" b="18315"/>
          <a:stretch/>
        </p:blipFill>
        <p:spPr>
          <a:xfrm>
            <a:off x="4849821" y="313352"/>
            <a:ext cx="3625059" cy="1642506"/>
          </a:xfrm>
          <a:prstGeom prst="rect">
            <a:avLst/>
          </a:prstGeom>
        </p:spPr>
      </p:pic>
      <p:sp>
        <p:nvSpPr>
          <p:cNvPr id="18" name="TextBox 17">
            <a:extLst>
              <a:ext uri="{FF2B5EF4-FFF2-40B4-BE49-F238E27FC236}">
                <a16:creationId xmlns:a16="http://schemas.microsoft.com/office/drawing/2014/main" id="{EC230288-214F-BF0F-5E8B-05B015FE4A6C}"/>
              </a:ext>
            </a:extLst>
          </p:cNvPr>
          <p:cNvSpPr txBox="1"/>
          <p:nvPr/>
        </p:nvSpPr>
        <p:spPr>
          <a:xfrm>
            <a:off x="4434366" y="2131250"/>
            <a:ext cx="2355802" cy="1754326"/>
          </a:xfrm>
          <a:prstGeom prst="rect">
            <a:avLst/>
          </a:prstGeom>
          <a:noFill/>
        </p:spPr>
        <p:txBody>
          <a:bodyPr wrap="square">
            <a:spAutoFit/>
          </a:bodyPr>
          <a:lstStyle/>
          <a:p>
            <a:pPr defTabSz="685800" fontAlgn="auto">
              <a:spcBef>
                <a:spcPts val="0"/>
              </a:spcBef>
              <a:spcAft>
                <a:spcPts val="0"/>
              </a:spcAft>
            </a:pPr>
            <a:r>
              <a:rPr lang="en-GB" b="1" dirty="0">
                <a:solidFill>
                  <a:srgbClr val="181818"/>
                </a:solidFill>
                <a:latin typeface="inter"/>
              </a:rPr>
              <a:t>Yew Tree Futures</a:t>
            </a:r>
          </a:p>
          <a:p>
            <a:pPr defTabSz="685800" fontAlgn="auto">
              <a:spcBef>
                <a:spcPts val="0"/>
              </a:spcBef>
              <a:spcAft>
                <a:spcPts val="0"/>
              </a:spcAft>
            </a:pPr>
            <a:r>
              <a:rPr lang="en-GB" b="1" dirty="0">
                <a:solidFill>
                  <a:srgbClr val="181818"/>
                </a:solidFill>
                <a:latin typeface="inter"/>
              </a:rPr>
              <a:t>Grove Farm Redbrook Street, </a:t>
            </a:r>
          </a:p>
          <a:p>
            <a:pPr defTabSz="685800" fontAlgn="auto">
              <a:spcBef>
                <a:spcPts val="0"/>
              </a:spcBef>
              <a:spcAft>
                <a:spcPts val="0"/>
              </a:spcAft>
            </a:pPr>
            <a:r>
              <a:rPr lang="en-GB" b="1" dirty="0">
                <a:solidFill>
                  <a:srgbClr val="181818"/>
                </a:solidFill>
                <a:latin typeface="inter"/>
              </a:rPr>
              <a:t>Woodchurch, </a:t>
            </a:r>
          </a:p>
          <a:p>
            <a:pPr defTabSz="685800" fontAlgn="auto">
              <a:spcBef>
                <a:spcPts val="0"/>
              </a:spcBef>
              <a:spcAft>
                <a:spcPts val="0"/>
              </a:spcAft>
            </a:pPr>
            <a:r>
              <a:rPr lang="en-GB" b="1" dirty="0">
                <a:solidFill>
                  <a:srgbClr val="181818"/>
                </a:solidFill>
                <a:latin typeface="inter"/>
              </a:rPr>
              <a:t>Ashford, </a:t>
            </a:r>
          </a:p>
          <a:p>
            <a:pPr defTabSz="685800" fontAlgn="auto">
              <a:spcBef>
                <a:spcPts val="0"/>
              </a:spcBef>
              <a:spcAft>
                <a:spcPts val="0"/>
              </a:spcAft>
            </a:pPr>
            <a:r>
              <a:rPr lang="en-GB" b="1" dirty="0">
                <a:solidFill>
                  <a:srgbClr val="181818"/>
                </a:solidFill>
                <a:latin typeface="inter"/>
              </a:rPr>
              <a:t>TN26 3QS</a:t>
            </a:r>
            <a:endParaRPr lang="en-GB" b="1" dirty="0">
              <a:solidFill>
                <a:prstClr val="black"/>
              </a:solidFill>
              <a:latin typeface="Aptos" panose="02110004020202020204"/>
            </a:endParaRPr>
          </a:p>
        </p:txBody>
      </p:sp>
      <p:sp>
        <p:nvSpPr>
          <p:cNvPr id="20" name="TextBox 19">
            <a:extLst>
              <a:ext uri="{FF2B5EF4-FFF2-40B4-BE49-F238E27FC236}">
                <a16:creationId xmlns:a16="http://schemas.microsoft.com/office/drawing/2014/main" id="{29E65575-62F3-1517-F6D7-0C15016AA544}"/>
              </a:ext>
            </a:extLst>
          </p:cNvPr>
          <p:cNvSpPr txBox="1"/>
          <p:nvPr/>
        </p:nvSpPr>
        <p:spPr>
          <a:xfrm>
            <a:off x="229919" y="2147266"/>
            <a:ext cx="3893562" cy="1754326"/>
          </a:xfrm>
          <a:prstGeom prst="rect">
            <a:avLst/>
          </a:prstGeom>
          <a:noFill/>
        </p:spPr>
        <p:txBody>
          <a:bodyPr wrap="square">
            <a:spAutoFit/>
          </a:bodyPr>
          <a:lstStyle/>
          <a:p>
            <a:pPr defTabSz="685800">
              <a:spcBef>
                <a:spcPts val="0"/>
              </a:spcBef>
              <a:spcAft>
                <a:spcPts val="0"/>
              </a:spcAft>
            </a:pPr>
            <a:r>
              <a:rPr lang="en-GB" b="1" dirty="0">
                <a:solidFill>
                  <a:srgbClr val="181818"/>
                </a:solidFill>
                <a:latin typeface="inter"/>
              </a:rPr>
              <a:t>Yew Tree Farm School</a:t>
            </a:r>
          </a:p>
          <a:p>
            <a:pPr defTabSz="685800">
              <a:spcBef>
                <a:spcPts val="0"/>
              </a:spcBef>
              <a:spcAft>
                <a:spcPts val="0"/>
              </a:spcAft>
            </a:pPr>
            <a:r>
              <a:rPr lang="en-GB" b="1" dirty="0">
                <a:solidFill>
                  <a:srgbClr val="181818"/>
                </a:solidFill>
                <a:latin typeface="inter"/>
              </a:rPr>
              <a:t>Swanton Street, </a:t>
            </a:r>
          </a:p>
          <a:p>
            <a:pPr defTabSz="685800">
              <a:spcBef>
                <a:spcPts val="0"/>
              </a:spcBef>
              <a:spcAft>
                <a:spcPts val="0"/>
              </a:spcAft>
            </a:pPr>
            <a:r>
              <a:rPr lang="en-GB" b="1" dirty="0">
                <a:solidFill>
                  <a:srgbClr val="181818"/>
                </a:solidFill>
                <a:latin typeface="inter"/>
              </a:rPr>
              <a:t>Bredgar, </a:t>
            </a:r>
          </a:p>
          <a:p>
            <a:pPr defTabSz="685800">
              <a:spcBef>
                <a:spcPts val="0"/>
              </a:spcBef>
              <a:spcAft>
                <a:spcPts val="0"/>
              </a:spcAft>
            </a:pPr>
            <a:r>
              <a:rPr lang="en-GB" b="1" dirty="0">
                <a:solidFill>
                  <a:srgbClr val="181818"/>
                </a:solidFill>
                <a:latin typeface="inter"/>
              </a:rPr>
              <a:t>Sittingbourne, </a:t>
            </a:r>
          </a:p>
          <a:p>
            <a:pPr defTabSz="685800">
              <a:spcBef>
                <a:spcPts val="0"/>
              </a:spcBef>
              <a:spcAft>
                <a:spcPts val="0"/>
              </a:spcAft>
            </a:pPr>
            <a:r>
              <a:rPr lang="en-GB" b="1" dirty="0">
                <a:solidFill>
                  <a:srgbClr val="181818"/>
                </a:solidFill>
                <a:latin typeface="inter"/>
              </a:rPr>
              <a:t>ME9 8AT</a:t>
            </a:r>
          </a:p>
          <a:p>
            <a:pPr defTabSz="685800">
              <a:spcBef>
                <a:spcPts val="0"/>
              </a:spcBef>
              <a:spcAft>
                <a:spcPts val="0"/>
              </a:spcAft>
            </a:pPr>
            <a:r>
              <a:rPr lang="en-GB" b="1" dirty="0">
                <a:solidFill>
                  <a:srgbClr val="181818"/>
                </a:solidFill>
                <a:latin typeface="inter"/>
              </a:rPr>
              <a:t>​</a:t>
            </a:r>
          </a:p>
        </p:txBody>
      </p:sp>
    </p:spTree>
    <p:extLst>
      <p:ext uri="{BB962C8B-B14F-4D97-AF65-F5344CB8AC3E}">
        <p14:creationId xmlns:p14="http://schemas.microsoft.com/office/powerpoint/2010/main" val="178672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656F8-9C30-A4E8-2EE6-72A776B14790}"/>
              </a:ext>
            </a:extLst>
          </p:cNvPr>
          <p:cNvSpPr>
            <a:spLocks noGrp="1"/>
          </p:cNvSpPr>
          <p:nvPr>
            <p:ph type="title"/>
          </p:nvPr>
        </p:nvSpPr>
        <p:spPr/>
        <p:txBody>
          <a:bodyPr/>
          <a:lstStyle/>
          <a:p>
            <a:pPr algn="ctr"/>
            <a:r>
              <a:rPr lang="en-GB" dirty="0"/>
              <a:t>Welcome everybody!</a:t>
            </a:r>
          </a:p>
        </p:txBody>
      </p:sp>
      <p:sp>
        <p:nvSpPr>
          <p:cNvPr id="4" name="Text Placeholder 3">
            <a:extLst>
              <a:ext uri="{FF2B5EF4-FFF2-40B4-BE49-F238E27FC236}">
                <a16:creationId xmlns:a16="http://schemas.microsoft.com/office/drawing/2014/main" id="{523D3BAA-9B65-B360-31BC-A1A0D86AEF85}"/>
              </a:ext>
            </a:extLst>
          </p:cNvPr>
          <p:cNvSpPr>
            <a:spLocks noGrp="1"/>
          </p:cNvSpPr>
          <p:nvPr>
            <p:ph type="body" sz="quarter" idx="13"/>
          </p:nvPr>
        </p:nvSpPr>
        <p:spPr>
          <a:xfrm>
            <a:off x="463550" y="1772820"/>
            <a:ext cx="8223250" cy="4054897"/>
          </a:xfrm>
        </p:spPr>
        <p:txBody>
          <a:bodyPr/>
          <a:lstStyle/>
          <a:p>
            <a:endParaRPr lang="en-GB" dirty="0"/>
          </a:p>
          <a:p>
            <a:endParaRPr lang="en-GB" dirty="0"/>
          </a:p>
          <a:p>
            <a:endParaRPr lang="en-GB" dirty="0"/>
          </a:p>
          <a:p>
            <a:endParaRPr lang="en-GB" dirty="0"/>
          </a:p>
          <a:p>
            <a:endParaRPr lang="en-GB" dirty="0"/>
          </a:p>
          <a:p>
            <a:pPr algn="ctr"/>
            <a:r>
              <a:rPr lang="en-GB" dirty="0"/>
              <a:t>Maz Cleave, Chair West Kent KALE Board</a:t>
            </a:r>
          </a:p>
        </p:txBody>
      </p:sp>
      <p:pic>
        <p:nvPicPr>
          <p:cNvPr id="1026" name="Picture 2" descr="Info panel picture">
            <a:extLst>
              <a:ext uri="{FF2B5EF4-FFF2-40B4-BE49-F238E27FC236}">
                <a16:creationId xmlns:a16="http://schemas.microsoft.com/office/drawing/2014/main" id="{6A8692DD-CA38-42E5-C9AB-FFE6FD63A1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9382" y="1124744"/>
            <a:ext cx="3085236" cy="3085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275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594E8-9916-E4A9-0844-3936C53A98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B6A140-275A-6DBB-FBE4-E884B02F1A12}"/>
              </a:ext>
            </a:extLst>
          </p:cNvPr>
          <p:cNvSpPr>
            <a:spLocks noGrp="1"/>
          </p:cNvSpPr>
          <p:nvPr>
            <p:ph type="title"/>
          </p:nvPr>
        </p:nvSpPr>
        <p:spPr>
          <a:xfrm>
            <a:off x="457200" y="734791"/>
            <a:ext cx="8229600" cy="2069020"/>
          </a:xfrm>
        </p:spPr>
        <p:txBody>
          <a:bodyPr/>
          <a:lstStyle/>
          <a:p>
            <a:pPr algn="ctr"/>
            <a:r>
              <a:rPr lang="en-GB" b="1" dirty="0">
                <a:solidFill>
                  <a:srgbClr val="324650"/>
                </a:solidFill>
              </a:rPr>
              <a:t>Oakley School</a:t>
            </a:r>
            <a:br>
              <a:rPr lang="en-GB" dirty="0">
                <a:solidFill>
                  <a:srgbClr val="324650"/>
                </a:solidFill>
              </a:rPr>
            </a:br>
            <a:r>
              <a:rPr lang="en-GB" dirty="0">
                <a:solidFill>
                  <a:srgbClr val="324650"/>
                </a:solidFill>
              </a:rPr>
              <a:t>Ms Sophie Rees &amp; Ms Claire Bingham</a:t>
            </a:r>
            <a:br>
              <a:rPr lang="en-GB" dirty="0">
                <a:solidFill>
                  <a:srgbClr val="324650"/>
                </a:solidFill>
              </a:rPr>
            </a:br>
            <a:r>
              <a:rPr lang="en-GB" sz="3200" dirty="0">
                <a:solidFill>
                  <a:srgbClr val="B44646"/>
                </a:solidFill>
              </a:rPr>
              <a:t>srees@oakley.kent.sch.uk</a:t>
            </a:r>
          </a:p>
        </p:txBody>
      </p:sp>
      <p:pic>
        <p:nvPicPr>
          <p:cNvPr id="4" name="Picture 22" descr="Oakley School | Neighbourly">
            <a:extLst>
              <a:ext uri="{FF2B5EF4-FFF2-40B4-BE49-F238E27FC236}">
                <a16:creationId xmlns:a16="http://schemas.microsoft.com/office/drawing/2014/main" id="{0DD036FC-2955-178F-A64B-CB35BE362B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3402926"/>
            <a:ext cx="3864985" cy="2318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988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person with arms raised and leaves around it&#10;&#10;Description automatically generated">
            <a:extLst>
              <a:ext uri="{FF2B5EF4-FFF2-40B4-BE49-F238E27FC236}">
                <a16:creationId xmlns:a16="http://schemas.microsoft.com/office/drawing/2014/main" id="{759F3B4C-56AD-B830-75DF-F51415677802}"/>
              </a:ext>
            </a:extLst>
          </p:cNvPr>
          <p:cNvPicPr>
            <a:picLocks noChangeAspect="1"/>
          </p:cNvPicPr>
          <p:nvPr/>
        </p:nvPicPr>
        <p:blipFill>
          <a:blip r:embed="rId2">
            <a:alphaModFix amt="20000"/>
            <a:extLst>
              <a:ext uri="{BEBA8EAE-BF5A-486C-A8C5-ECC9F3942E4B}">
                <a14:imgProps xmlns:a14="http://schemas.microsoft.com/office/drawing/2010/main">
                  <a14:imgLayer r:embed="rId3">
                    <a14:imgEffect>
                      <a14:backgroundRemoval t="2210" b="91897" l="2632" r="93684">
                        <a14:foregroundMark x1="47719" y1="40700" x2="47719" y2="40700"/>
                        <a14:foregroundMark x1="39298" y1="92265" x2="39298" y2="92265"/>
                        <a14:foregroundMark x1="42105" y1="89319" x2="42105" y2="89319"/>
                        <a14:foregroundMark x1="6842" y1="49908" x2="7895" y2="49908"/>
                        <a14:foregroundMark x1="14035" y1="33702" x2="14035" y2="33702"/>
                        <a14:foregroundMark x1="2807" y1="50829" x2="2807" y2="50829"/>
                        <a14:foregroundMark x1="22632" y1="57643" x2="22632" y2="57643"/>
                        <a14:foregroundMark x1="29123" y1="13812" x2="29123" y2="13812"/>
                        <a14:foregroundMark x1="29123" y1="34254" x2="29123" y2="34254"/>
                        <a14:foregroundMark x1="41754" y1="26888" x2="41754" y2="26888"/>
                        <a14:foregroundMark x1="52632" y1="11234" x2="52632" y2="11234"/>
                        <a14:foregroundMark x1="55965" y1="26151" x2="55965" y2="26151"/>
                        <a14:foregroundMark x1="48246" y1="5709" x2="48246" y2="5709"/>
                        <a14:foregroundMark x1="48947" y1="2210" x2="48947" y2="2210"/>
                        <a14:foregroundMark x1="64386" y1="14733" x2="64386" y2="14733"/>
                        <a14:foregroundMark x1="83509" y1="32965" x2="83509" y2="32965"/>
                        <a14:foregroundMark x1="72632" y1="43094" x2="72632" y2="43094"/>
                        <a14:foregroundMark x1="69649" y1="59300" x2="69649" y2="59300"/>
                        <a14:foregroundMark x1="85263" y1="49540" x2="85263" y2="49540"/>
                        <a14:foregroundMark x1="93333" y1="51381" x2="93333" y2="51381"/>
                        <a14:foregroundMark x1="93684" y1="51381" x2="93684" y2="51381"/>
                      </a14:backgroundRemoval>
                    </a14:imgEffect>
                  </a14:imgLayer>
                </a14:imgProps>
              </a:ext>
            </a:extLst>
          </a:blip>
          <a:stretch>
            <a:fillRect/>
          </a:stretch>
        </p:blipFill>
        <p:spPr>
          <a:xfrm>
            <a:off x="1886374" y="1532666"/>
            <a:ext cx="4895999" cy="4664083"/>
          </a:xfrm>
          <a:prstGeom prst="rect">
            <a:avLst/>
          </a:prstGeom>
        </p:spPr>
      </p:pic>
      <p:sp>
        <p:nvSpPr>
          <p:cNvPr id="15" name="TextBox 14">
            <a:extLst>
              <a:ext uri="{FF2B5EF4-FFF2-40B4-BE49-F238E27FC236}">
                <a16:creationId xmlns:a16="http://schemas.microsoft.com/office/drawing/2014/main" id="{3D2FC5FA-0C56-ED26-20B4-893DAF94D8CF}"/>
              </a:ext>
            </a:extLst>
          </p:cNvPr>
          <p:cNvSpPr txBox="1"/>
          <p:nvPr/>
        </p:nvSpPr>
        <p:spPr>
          <a:xfrm>
            <a:off x="323532" y="1772816"/>
            <a:ext cx="8065405" cy="3970318"/>
          </a:xfrm>
          <a:prstGeom prst="rect">
            <a:avLst/>
          </a:prstGeom>
          <a:noFill/>
        </p:spPr>
        <p:txBody>
          <a:bodyPr wrap="square" rtlCol="0">
            <a:spAutoFit/>
          </a:bodyPr>
          <a:lstStyle/>
          <a:p>
            <a:r>
              <a:rPr lang="en-GB" dirty="0"/>
              <a:t>Our Intention: </a:t>
            </a:r>
          </a:p>
          <a:p>
            <a:endParaRPr lang="en-GB" dirty="0"/>
          </a:p>
          <a:p>
            <a:pPr marL="285750" indent="-285750">
              <a:buFont typeface="Arial" panose="020B0604020202020204" pitchFamily="34" charset="0"/>
              <a:buChar char="•"/>
            </a:pPr>
            <a:r>
              <a:rPr lang="en-GB" dirty="0"/>
              <a:t>To keep 'children and young people at the heart of all we do’.</a:t>
            </a:r>
          </a:p>
          <a:p>
            <a:endParaRPr lang="en-GB" dirty="0"/>
          </a:p>
          <a:p>
            <a:pPr marL="285750" indent="-285750">
              <a:buFont typeface="Arial" panose="020B0604020202020204" pitchFamily="34" charset="0"/>
              <a:buChar char="•"/>
            </a:pPr>
            <a:r>
              <a:rPr lang="en-GB" dirty="0"/>
              <a:t>Maintain our well-established, positive and proactive Oakley School ethos and culture during any increase in pupil numbers or changes to meet pupils' and staff needs. </a:t>
            </a:r>
          </a:p>
          <a:p>
            <a:endParaRPr lang="en-GB" dirty="0"/>
          </a:p>
          <a:p>
            <a:pPr marL="285750" indent="-285750">
              <a:buFont typeface="Arial" panose="020B0604020202020204" pitchFamily="34" charset="0"/>
              <a:buChar char="•"/>
            </a:pPr>
            <a:r>
              <a:rPr lang="en-GB" dirty="0"/>
              <a:t>Work collaboratively to develop an Outstanding District Special School Provision and with our local community through Outreach for pupils with SEND in the Tunbridge Wells District.</a:t>
            </a:r>
          </a:p>
          <a:p>
            <a:pPr marL="285750" indent="-285750">
              <a:buFont typeface="Arial" panose="020B0604020202020204" pitchFamily="34" charset="0"/>
              <a:buChar char="•"/>
            </a:pPr>
            <a:endParaRPr lang="en-GB" dirty="0"/>
          </a:p>
          <a:p>
            <a:endParaRPr lang="en-GB" dirty="0"/>
          </a:p>
          <a:p>
            <a:r>
              <a:rPr lang="en-GB" dirty="0"/>
              <a:t> </a:t>
            </a:r>
            <a:endParaRPr lang="en-GB" dirty="0">
              <a:highlight>
                <a:srgbClr val="FFFF00"/>
              </a:highlight>
            </a:endParaRPr>
          </a:p>
        </p:txBody>
      </p:sp>
      <p:sp>
        <p:nvSpPr>
          <p:cNvPr id="16" name="Title 1">
            <a:extLst>
              <a:ext uri="{FF2B5EF4-FFF2-40B4-BE49-F238E27FC236}">
                <a16:creationId xmlns:a16="http://schemas.microsoft.com/office/drawing/2014/main" id="{ADC3BA64-FDF3-5995-7B59-F5B24812A078}"/>
              </a:ext>
            </a:extLst>
          </p:cNvPr>
          <p:cNvSpPr txBox="1">
            <a:spLocks/>
          </p:cNvSpPr>
          <p:nvPr/>
        </p:nvSpPr>
        <p:spPr>
          <a:xfrm>
            <a:off x="899605" y="493109"/>
            <a:ext cx="6022428" cy="103955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GB" sz="4000" b="1" dirty="0">
                <a:latin typeface="+mn-lt"/>
              </a:rPr>
              <a:t>Oakley School</a:t>
            </a:r>
          </a:p>
        </p:txBody>
      </p:sp>
      <p:pic>
        <p:nvPicPr>
          <p:cNvPr id="17" name="Picture 16">
            <a:extLst>
              <a:ext uri="{FF2B5EF4-FFF2-40B4-BE49-F238E27FC236}">
                <a16:creationId xmlns:a16="http://schemas.microsoft.com/office/drawing/2014/main" id="{F14F0B8C-3BE6-AE7C-9419-74A946CACA2F}"/>
              </a:ext>
            </a:extLst>
          </p:cNvPr>
          <p:cNvPicPr>
            <a:picLocks noChangeAspect="1"/>
          </p:cNvPicPr>
          <p:nvPr/>
        </p:nvPicPr>
        <p:blipFill>
          <a:blip r:embed="rId4"/>
          <a:stretch>
            <a:fillRect/>
          </a:stretch>
        </p:blipFill>
        <p:spPr>
          <a:xfrm>
            <a:off x="7258101" y="357319"/>
            <a:ext cx="1562842" cy="2107780"/>
          </a:xfrm>
          <a:prstGeom prst="rect">
            <a:avLst/>
          </a:prstGeom>
        </p:spPr>
      </p:pic>
      <p:pic>
        <p:nvPicPr>
          <p:cNvPr id="18" name="Picture 17" descr="A group of icons with text&#10;&#10;Description automatically generated">
            <a:extLst>
              <a:ext uri="{FF2B5EF4-FFF2-40B4-BE49-F238E27FC236}">
                <a16:creationId xmlns:a16="http://schemas.microsoft.com/office/drawing/2014/main" id="{AE9FA6CD-AD5B-5C03-BE9A-E5DC0E2B80A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6631" y="4755210"/>
            <a:ext cx="1704765" cy="1735824"/>
          </a:xfrm>
          <a:prstGeom prst="rect">
            <a:avLst/>
          </a:prstGeom>
        </p:spPr>
      </p:pic>
    </p:spTree>
    <p:extLst>
      <p:ext uri="{BB962C8B-B14F-4D97-AF65-F5344CB8AC3E}">
        <p14:creationId xmlns:p14="http://schemas.microsoft.com/office/powerpoint/2010/main" val="3379811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FCE1C8-2CE5-FD1C-8046-38AD13A018CA}"/>
              </a:ext>
            </a:extLst>
          </p:cNvPr>
          <p:cNvSpPr txBox="1"/>
          <p:nvPr/>
        </p:nvSpPr>
        <p:spPr>
          <a:xfrm>
            <a:off x="268069" y="2067579"/>
            <a:ext cx="8624918" cy="5078313"/>
          </a:xfrm>
          <a:prstGeom prst="rect">
            <a:avLst/>
          </a:prstGeom>
          <a:noFill/>
        </p:spPr>
        <p:txBody>
          <a:bodyPr wrap="square" lIns="91440" tIns="45720" rIns="91440" bIns="45720" numCol="2" rtlCol="0" anchor="t">
            <a:spAutoFit/>
          </a:bodyPr>
          <a:lstStyle/>
          <a:p>
            <a:r>
              <a:rPr lang="en-GB" sz="1600" b="1" dirty="0"/>
              <a:t>Overview:</a:t>
            </a:r>
          </a:p>
          <a:p>
            <a:pPr marL="285750" indent="-285750">
              <a:buFont typeface="Arial" panose="020B0604020202020204" pitchFamily="34" charset="0"/>
              <a:buChar char="•"/>
            </a:pPr>
            <a:r>
              <a:rPr lang="en-GB" sz="1600" dirty="0"/>
              <a:t>District Special School for Tunbridge Wells</a:t>
            </a:r>
            <a:endParaRPr lang="en-GB" sz="1600" dirty="0">
              <a:ea typeface="Calibri"/>
              <a:cs typeface="Calibri"/>
            </a:endParaRPr>
          </a:p>
          <a:p>
            <a:pPr marL="285750" indent="-285750">
              <a:buFont typeface="Arial" panose="020B0604020202020204" pitchFamily="34" charset="0"/>
              <a:buChar char="•"/>
            </a:pPr>
            <a:r>
              <a:rPr lang="en-GB" sz="1600" dirty="0"/>
              <a:t>225 on roll</a:t>
            </a:r>
            <a:endParaRPr lang="en-GB" sz="1600" dirty="0">
              <a:ea typeface="Calibri"/>
              <a:cs typeface="Calibri"/>
            </a:endParaRPr>
          </a:p>
          <a:p>
            <a:pPr marL="285750" indent="-285750">
              <a:buFont typeface="Arial" panose="020B0604020202020204" pitchFamily="34" charset="0"/>
              <a:buChar char="•"/>
            </a:pPr>
            <a:r>
              <a:rPr lang="en-GB" sz="1600" dirty="0"/>
              <a:t>4 - 19-year-olds</a:t>
            </a:r>
            <a:endParaRPr lang="en-GB" sz="1600" dirty="0">
              <a:ea typeface="Calibri"/>
              <a:cs typeface="Calibri"/>
            </a:endParaRPr>
          </a:p>
          <a:p>
            <a:pPr marL="285750" indent="-285750">
              <a:buFont typeface="Arial" panose="020B0604020202020204" pitchFamily="34" charset="0"/>
              <a:buChar char="•"/>
            </a:pPr>
            <a:r>
              <a:rPr lang="en-GB" sz="1600" dirty="0"/>
              <a:t>Profound, severe and complex needs (PSCN)</a:t>
            </a:r>
            <a:endParaRPr lang="en-GB" sz="1600" dirty="0">
              <a:ea typeface="Calibri"/>
              <a:cs typeface="Calibri"/>
            </a:endParaRPr>
          </a:p>
          <a:p>
            <a:pPr marL="285750" indent="-285750">
              <a:buFont typeface="Arial" panose="020B0604020202020204" pitchFamily="34" charset="0"/>
              <a:buChar char="•"/>
            </a:pPr>
            <a:r>
              <a:rPr lang="en-GB" sz="1600" dirty="0"/>
              <a:t>Two sites</a:t>
            </a:r>
            <a:endParaRPr lang="en-GB" sz="1600" dirty="0">
              <a:cs typeface="Calibri"/>
            </a:endParaRPr>
          </a:p>
          <a:p>
            <a:endParaRPr lang="en-GB" sz="1600" b="1" dirty="0">
              <a:cs typeface="Calibri"/>
            </a:endParaRPr>
          </a:p>
          <a:p>
            <a:r>
              <a:rPr lang="en-GB" sz="1600" b="1" dirty="0"/>
              <a:t>Collaborations:</a:t>
            </a:r>
            <a:endParaRPr lang="en-GB" sz="1600" b="1" dirty="0">
              <a:ea typeface="Calibri"/>
              <a:cs typeface="Calibri"/>
            </a:endParaRPr>
          </a:p>
          <a:p>
            <a:pPr marL="285750" indent="-285750">
              <a:buFont typeface="Arial" panose="020B0604020202020204" pitchFamily="34" charset="0"/>
              <a:buChar char="•"/>
            </a:pPr>
            <a:r>
              <a:rPr lang="en-GB" sz="1600" dirty="0"/>
              <a:t>Kent Special Educational Needs Trust (KsENT)</a:t>
            </a:r>
            <a:endParaRPr lang="en-GB" sz="1600" dirty="0">
              <a:ea typeface="Calibri"/>
              <a:cs typeface="Calibri"/>
            </a:endParaRPr>
          </a:p>
          <a:p>
            <a:pPr marL="285750" indent="-285750">
              <a:buFont typeface="Arial" panose="020B0604020202020204" pitchFamily="34" charset="0"/>
              <a:buChar char="•"/>
            </a:pPr>
            <a:r>
              <a:rPr lang="en-GB" sz="1600" dirty="0"/>
              <a:t>Challenge Partners </a:t>
            </a:r>
            <a:endParaRPr lang="en-GB" sz="1600" dirty="0">
              <a:ea typeface="Calibri"/>
              <a:cs typeface="Calibri"/>
            </a:endParaRPr>
          </a:p>
          <a:p>
            <a:pPr marL="285750" indent="-285750">
              <a:buFont typeface="Arial" panose="020B0604020202020204" pitchFamily="34" charset="0"/>
              <a:buChar char="•"/>
            </a:pPr>
            <a:r>
              <a:rPr lang="en-GB" sz="1600" dirty="0"/>
              <a:t>Special School Partnership </a:t>
            </a:r>
            <a:endParaRPr lang="en-GB" sz="1600" dirty="0">
              <a:ea typeface="Calibri"/>
              <a:cs typeface="Calibri"/>
            </a:endParaRPr>
          </a:p>
          <a:p>
            <a:pPr marL="285750" indent="-285750">
              <a:buFont typeface="Arial" panose="020B0604020202020204" pitchFamily="34" charset="0"/>
              <a:buChar char="•"/>
            </a:pPr>
            <a:r>
              <a:rPr lang="en-GB" sz="1600" dirty="0"/>
              <a:t>Independent State School Partnership (West Kent ISSP)</a:t>
            </a:r>
            <a:endParaRPr lang="en-GB" sz="1600" dirty="0">
              <a:ea typeface="Calibri"/>
              <a:cs typeface="Calibri"/>
            </a:endParaRPr>
          </a:p>
          <a:p>
            <a:pPr marL="285750" indent="-285750">
              <a:buFont typeface="Arial" panose="020B0604020202020204" pitchFamily="34" charset="0"/>
              <a:buChar char="•"/>
            </a:pPr>
            <a:r>
              <a:rPr lang="en-GB" sz="1600" dirty="0"/>
              <a:t>Kent County Council (KCC)</a:t>
            </a:r>
          </a:p>
          <a:p>
            <a:pPr marL="285750" indent="-285750">
              <a:buFont typeface="Arial" panose="020B0604020202020204" pitchFamily="34" charset="0"/>
              <a:buChar char="•"/>
            </a:pPr>
            <a:endParaRPr lang="en-GB" sz="1600" b="1" dirty="0">
              <a:ea typeface="Calibri"/>
              <a:cs typeface="Calibri"/>
            </a:endParaRPr>
          </a:p>
          <a:p>
            <a:pPr marL="285750" indent="-285750">
              <a:buFont typeface="Arial" panose="020B0604020202020204" pitchFamily="34" charset="0"/>
              <a:buChar char="•"/>
            </a:pPr>
            <a:endParaRPr lang="en-GB" sz="1600" b="1" dirty="0">
              <a:ea typeface="Calibri"/>
              <a:cs typeface="Calibri"/>
            </a:endParaRPr>
          </a:p>
          <a:p>
            <a:endParaRPr lang="en-GB" sz="1600" b="1" dirty="0">
              <a:ea typeface="Calibri"/>
              <a:cs typeface="Calibri"/>
            </a:endParaRPr>
          </a:p>
          <a:p>
            <a:pPr lvl="1"/>
            <a:endParaRPr lang="en-GB" sz="1600" b="1" dirty="0">
              <a:ea typeface="Calibri"/>
              <a:cs typeface="Calibri"/>
            </a:endParaRPr>
          </a:p>
          <a:p>
            <a:pPr lvl="1"/>
            <a:endParaRPr lang="en-GB" sz="1600" b="1" dirty="0">
              <a:ea typeface="Calibri"/>
              <a:cs typeface="Calibri"/>
            </a:endParaRPr>
          </a:p>
          <a:p>
            <a:pPr lvl="1"/>
            <a:endParaRPr lang="en-GB" sz="1600" b="1" dirty="0">
              <a:ea typeface="Calibri"/>
              <a:cs typeface="Calibri"/>
            </a:endParaRPr>
          </a:p>
          <a:p>
            <a:pPr lvl="1"/>
            <a:r>
              <a:rPr lang="en-GB" sz="1600" b="1" dirty="0">
                <a:ea typeface="Calibri"/>
                <a:cs typeface="Calibri"/>
              </a:rPr>
              <a:t>Learning &amp; Progress</a:t>
            </a:r>
            <a:r>
              <a:rPr lang="en-GB" sz="1600" dirty="0">
                <a:ea typeface="Calibri"/>
                <a:cs typeface="Calibri"/>
              </a:rPr>
              <a:t>:</a:t>
            </a:r>
          </a:p>
          <a:p>
            <a:pPr marL="742950" lvl="1" indent="-285750">
              <a:buFont typeface="Arial" panose="020B0604020202020204" pitchFamily="34" charset="0"/>
              <a:buChar char="•"/>
            </a:pPr>
            <a:r>
              <a:rPr lang="en-GB" sz="1600" dirty="0">
                <a:ea typeface="Calibri"/>
                <a:cs typeface="Calibri"/>
              </a:rPr>
              <a:t>Creative Curriculum, inc. specialist PE, Expressive Arts and Forest School </a:t>
            </a:r>
          </a:p>
          <a:p>
            <a:pPr marL="742950" lvl="1" indent="-285750">
              <a:buFont typeface="Arial" panose="020B0604020202020204" pitchFamily="34" charset="0"/>
              <a:buChar char="•"/>
            </a:pPr>
            <a:r>
              <a:rPr lang="en-GB" sz="1600" dirty="0">
                <a:ea typeface="Calibri"/>
                <a:cs typeface="Calibri"/>
              </a:rPr>
              <a:t>Oakley Learning Journey (OLJ) </a:t>
            </a:r>
          </a:p>
          <a:p>
            <a:pPr marL="742950" lvl="1" indent="-285750">
              <a:buFont typeface="Arial" panose="020B0604020202020204" pitchFamily="34" charset="0"/>
              <a:buChar char="•"/>
            </a:pPr>
            <a:r>
              <a:rPr lang="en-GB" sz="1600" dirty="0">
                <a:ea typeface="Calibri"/>
                <a:cs typeface="Calibri"/>
              </a:rPr>
              <a:t>Oakley School Wider Curriculum, inc. residentials </a:t>
            </a:r>
          </a:p>
          <a:p>
            <a:pPr marL="742950" lvl="1" indent="-285750">
              <a:buFont typeface="Arial" panose="020B0604020202020204" pitchFamily="34" charset="0"/>
              <a:buChar char="•"/>
            </a:pPr>
            <a:r>
              <a:rPr lang="en-GB" sz="1600" dirty="0">
                <a:ea typeface="Calibri"/>
                <a:cs typeface="Calibri"/>
              </a:rPr>
              <a:t>Oakley Universal Offer </a:t>
            </a:r>
          </a:p>
          <a:p>
            <a:pPr marL="742950" lvl="1" indent="-285750">
              <a:buFont typeface="Arial" panose="020B0604020202020204" pitchFamily="34" charset="0"/>
              <a:buChar char="•"/>
            </a:pPr>
            <a:r>
              <a:rPr lang="en-GB" sz="1600" dirty="0">
                <a:ea typeface="Calibri"/>
                <a:cs typeface="Calibri"/>
              </a:rPr>
              <a:t>Whole School Thrive &amp; Trauma Informed Approaches </a:t>
            </a:r>
          </a:p>
          <a:p>
            <a:pPr marL="742950" lvl="1" indent="-285750">
              <a:buFont typeface="Arial" panose="020B0604020202020204" pitchFamily="34" charset="0"/>
              <a:buChar char="•"/>
            </a:pPr>
            <a:r>
              <a:rPr lang="en-GB" sz="1600" dirty="0">
                <a:ea typeface="Calibri"/>
                <a:cs typeface="Calibri"/>
              </a:rPr>
              <a:t>Total Communication Approach</a:t>
            </a:r>
          </a:p>
          <a:p>
            <a:pPr marL="742950" lvl="1" indent="-285750">
              <a:buFont typeface="Arial" panose="020B0604020202020204" pitchFamily="34" charset="0"/>
              <a:buChar char="•"/>
            </a:pPr>
            <a:r>
              <a:rPr lang="en-GB" sz="1600" dirty="0">
                <a:ea typeface="Calibri"/>
                <a:cs typeface="Calibri"/>
              </a:rPr>
              <a:t>Evidence for Learning</a:t>
            </a:r>
          </a:p>
          <a:p>
            <a:pPr marL="742950" lvl="1" indent="-285750">
              <a:buFont typeface="Arial" panose="020B0604020202020204" pitchFamily="34" charset="0"/>
              <a:buChar char="•"/>
            </a:pPr>
            <a:endParaRPr lang="en-GB" sz="1600" dirty="0">
              <a:ea typeface="Calibri"/>
              <a:cs typeface="Calibri"/>
            </a:endParaRPr>
          </a:p>
          <a:p>
            <a:pPr lvl="1"/>
            <a:r>
              <a:rPr lang="en-GB" sz="1600" b="1" dirty="0">
                <a:ea typeface="Calibri"/>
                <a:cs typeface="Calibri"/>
              </a:rPr>
              <a:t>‘Every Moment Matters’</a:t>
            </a:r>
          </a:p>
          <a:p>
            <a:pPr marL="742950" lvl="1" indent="-285750">
              <a:buFont typeface="Arial" panose="020B0604020202020204" pitchFamily="34" charset="0"/>
              <a:buChar char="•"/>
            </a:pPr>
            <a:endParaRPr lang="en-GB" dirty="0">
              <a:ea typeface="Calibri"/>
              <a:cs typeface="Calibri"/>
            </a:endParaRPr>
          </a:p>
          <a:p>
            <a:pPr lvl="1"/>
            <a:endParaRPr lang="en-GB" dirty="0">
              <a:ea typeface="Calibri"/>
              <a:cs typeface="Calibri"/>
            </a:endParaRPr>
          </a:p>
          <a:p>
            <a:pPr lvl="1"/>
            <a:endParaRPr lang="en-GB" dirty="0"/>
          </a:p>
        </p:txBody>
      </p:sp>
      <p:pic>
        <p:nvPicPr>
          <p:cNvPr id="5" name="Picture 4" descr="A logo for a school&#10;&#10;Description automatically generated">
            <a:extLst>
              <a:ext uri="{FF2B5EF4-FFF2-40B4-BE49-F238E27FC236}">
                <a16:creationId xmlns:a16="http://schemas.microsoft.com/office/drawing/2014/main" id="{7E1E77A3-3984-F970-7640-4F140315AB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44955" y="438774"/>
            <a:ext cx="3008294" cy="1628800"/>
          </a:xfrm>
          <a:prstGeom prst="rect">
            <a:avLst/>
          </a:prstGeom>
        </p:spPr>
      </p:pic>
      <p:pic>
        <p:nvPicPr>
          <p:cNvPr id="6" name="Picture 5" descr="A picture containing screenshot, flag&#10;&#10;Description automatically generated">
            <a:extLst>
              <a:ext uri="{FF2B5EF4-FFF2-40B4-BE49-F238E27FC236}">
                <a16:creationId xmlns:a16="http://schemas.microsoft.com/office/drawing/2014/main" id="{70441D48-B440-0F85-10D3-5101D18D8B8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124" b="89691" l="625" r="99125">
                        <a14:foregroundMark x1="5125" y1="46134" x2="73290" y2="37044"/>
                        <a14:foregroundMark x1="83973" y1="31698" x2="92750" y2="20619"/>
                        <a14:foregroundMark x1="92750" y1="20619" x2="9375" y2="20619"/>
                        <a14:foregroundMark x1="9375" y1="20619" x2="1750" y2="52577"/>
                        <a14:foregroundMark x1="1750" y1="52577" x2="3750" y2="62629"/>
                        <a14:foregroundMark x1="23250" y1="20619" x2="625" y2="84278"/>
                        <a14:foregroundMark x1="16125" y1="32732" x2="5625" y2="15464"/>
                        <a14:foregroundMark x1="5625" y1="15464" x2="5625" y2="15464"/>
                        <a14:foregroundMark x1="11000" y1="8763" x2="95000" y2="9021"/>
                        <a14:foregroundMark x1="93875" y1="8247" x2="70750" y2="8247"/>
                        <a14:foregroundMark x1="44250" y1="6701" x2="5375" y2="4381"/>
                        <a14:foregroundMark x1="80875" y1="35567" x2="80875" y2="35567"/>
                        <a14:foregroundMark x1="76750" y1="36082" x2="81000" y2="35567"/>
                        <a14:foregroundMark x1="85375" y1="31186" x2="79500" y2="34278"/>
                        <a14:foregroundMark x1="95500" y1="11598" x2="99125" y2="7216"/>
                        <a14:foregroundMark x1="76500" y1="37887" x2="74375" y2="38918"/>
                        <a14:foregroundMark x1="76000" y1="38918" x2="71750" y2="39175"/>
                        <a14:backgroundMark x1="8875" y1="85052" x2="24750" y2="59794"/>
                        <a14:backgroundMark x1="24750" y1="59794" x2="32250" y2="57216"/>
                        <a14:backgroundMark x1="32250" y1="57216" x2="34625" y2="57216"/>
                        <a14:backgroundMark x1="86346" y1="33831" x2="99875" y2="27062"/>
                        <a14:backgroundMark x1="27250" y1="63402" x2="72283" y2="40869"/>
                        <a14:backgroundMark x1="98750" y1="18814" x2="90250" y2="36340"/>
                        <a14:backgroundMark x1="75446" y1="41875" x2="42000" y2="54381"/>
                        <a14:backgroundMark x1="90250" y1="36340" x2="77647" y2="41053"/>
                        <a14:backgroundMark x1="74625" y1="54381" x2="60625" y2="54381"/>
                        <a14:backgroundMark x1="69375" y1="48711" x2="45750" y2="52062"/>
                        <a14:backgroundMark x1="96875" y1="36082" x2="89625" y2="50515"/>
                        <a14:backgroundMark x1="8000" y1="86598" x2="2625" y2="92784"/>
                        <a14:backgroundMark x1="8000" y1="88144" x2="125" y2="99227"/>
                        <a14:backgroundMark x1="125" y1="99227" x2="125" y2="99227"/>
                        <a14:backgroundMark x1="16875" y1="69845" x2="14500" y2="72165"/>
                      </a14:backgroundRemoval>
                    </a14:imgEffect>
                  </a14:imgLayer>
                </a14:imgProps>
              </a:ext>
              <a:ext uri="{28A0092B-C50C-407E-A947-70E740481C1C}">
                <a14:useLocalDpi xmlns:a14="http://schemas.microsoft.com/office/drawing/2010/main" val="0"/>
              </a:ext>
            </a:extLst>
          </a:blip>
          <a:srcRect t="3036" b="8939"/>
          <a:stretch/>
        </p:blipFill>
        <p:spPr bwMode="auto">
          <a:xfrm>
            <a:off x="9066" y="0"/>
            <a:ext cx="9143467" cy="1628800"/>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589710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logo for a school&#10;&#10;Description automatically generated">
            <a:extLst>
              <a:ext uri="{FF2B5EF4-FFF2-40B4-BE49-F238E27FC236}">
                <a16:creationId xmlns:a16="http://schemas.microsoft.com/office/drawing/2014/main" id="{49A3C383-8486-5968-7036-98AA687314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36426" y="438774"/>
            <a:ext cx="3008294" cy="1628800"/>
          </a:xfrm>
          <a:prstGeom prst="rect">
            <a:avLst/>
          </a:prstGeom>
        </p:spPr>
      </p:pic>
      <p:pic>
        <p:nvPicPr>
          <p:cNvPr id="5" name="Picture 4" descr="A picture containing screenshot, flag&#10;&#10;Description automatically generated">
            <a:extLst>
              <a:ext uri="{FF2B5EF4-FFF2-40B4-BE49-F238E27FC236}">
                <a16:creationId xmlns:a16="http://schemas.microsoft.com/office/drawing/2014/main" id="{B7161093-1908-1583-8235-CA4A24A71EB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124" b="89691" l="625" r="99125">
                        <a14:foregroundMark x1="5125" y1="46134" x2="73290" y2="37044"/>
                        <a14:foregroundMark x1="83973" y1="31698" x2="92750" y2="20619"/>
                        <a14:foregroundMark x1="92750" y1="20619" x2="9375" y2="20619"/>
                        <a14:foregroundMark x1="9375" y1="20619" x2="1750" y2="52577"/>
                        <a14:foregroundMark x1="1750" y1="52577" x2="3750" y2="62629"/>
                        <a14:foregroundMark x1="23250" y1="20619" x2="625" y2="84278"/>
                        <a14:foregroundMark x1="16125" y1="32732" x2="5625" y2="15464"/>
                        <a14:foregroundMark x1="5625" y1="15464" x2="5625" y2="15464"/>
                        <a14:foregroundMark x1="11000" y1="8763" x2="95000" y2="9021"/>
                        <a14:foregroundMark x1="93875" y1="8247" x2="70750" y2="8247"/>
                        <a14:foregroundMark x1="44250" y1="6701" x2="5375" y2="4381"/>
                        <a14:foregroundMark x1="80875" y1="35567" x2="80875" y2="35567"/>
                        <a14:foregroundMark x1="76750" y1="36082" x2="81000" y2="35567"/>
                        <a14:foregroundMark x1="85375" y1="31186" x2="79500" y2="34278"/>
                        <a14:foregroundMark x1="95500" y1="11598" x2="99125" y2="7216"/>
                        <a14:foregroundMark x1="76500" y1="37887" x2="74375" y2="38918"/>
                        <a14:foregroundMark x1="76000" y1="38918" x2="71750" y2="39175"/>
                        <a14:backgroundMark x1="8875" y1="85052" x2="24750" y2="59794"/>
                        <a14:backgroundMark x1="24750" y1="59794" x2="32250" y2="57216"/>
                        <a14:backgroundMark x1="32250" y1="57216" x2="34625" y2="57216"/>
                        <a14:backgroundMark x1="86346" y1="33831" x2="99875" y2="27062"/>
                        <a14:backgroundMark x1="27250" y1="63402" x2="72283" y2="40869"/>
                        <a14:backgroundMark x1="98750" y1="18814" x2="90250" y2="36340"/>
                        <a14:backgroundMark x1="75446" y1="41875" x2="42000" y2="54381"/>
                        <a14:backgroundMark x1="90250" y1="36340" x2="77647" y2="41053"/>
                        <a14:backgroundMark x1="74625" y1="54381" x2="60625" y2="54381"/>
                        <a14:backgroundMark x1="69375" y1="48711" x2="45750" y2="52062"/>
                        <a14:backgroundMark x1="96875" y1="36082" x2="89625" y2="50515"/>
                        <a14:backgroundMark x1="8000" y1="86598" x2="2625" y2="92784"/>
                        <a14:backgroundMark x1="8000" y1="88144" x2="125" y2="99227"/>
                        <a14:backgroundMark x1="125" y1="99227" x2="125" y2="99227"/>
                        <a14:backgroundMark x1="16875" y1="69845" x2="14500" y2="72165"/>
                      </a14:backgroundRemoval>
                    </a14:imgEffect>
                  </a14:imgLayer>
                </a14:imgProps>
              </a:ext>
              <a:ext uri="{28A0092B-C50C-407E-A947-70E740481C1C}">
                <a14:useLocalDpi xmlns:a14="http://schemas.microsoft.com/office/drawing/2010/main" val="0"/>
              </a:ext>
            </a:extLst>
          </a:blip>
          <a:srcRect t="3036" b="8939"/>
          <a:stretch/>
        </p:blipFill>
        <p:spPr bwMode="auto">
          <a:xfrm>
            <a:off x="537" y="0"/>
            <a:ext cx="9143467" cy="1628800"/>
          </a:xfrm>
          <a:prstGeom prst="rect">
            <a:avLst/>
          </a:prstGeom>
          <a:noFill/>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516C475D-7E93-FC16-0823-938C0FF52AE8}"/>
              </a:ext>
            </a:extLst>
          </p:cNvPr>
          <p:cNvPicPr>
            <a:picLocks noChangeAspect="1"/>
          </p:cNvPicPr>
          <p:nvPr/>
        </p:nvPicPr>
        <p:blipFill>
          <a:blip r:embed="rId5"/>
          <a:stretch>
            <a:fillRect/>
          </a:stretch>
        </p:blipFill>
        <p:spPr>
          <a:xfrm>
            <a:off x="536097" y="2705787"/>
            <a:ext cx="8071804" cy="1432684"/>
          </a:xfrm>
          <a:prstGeom prst="rect">
            <a:avLst/>
          </a:prstGeom>
        </p:spPr>
      </p:pic>
      <p:pic>
        <p:nvPicPr>
          <p:cNvPr id="7" name="Picture 6">
            <a:extLst>
              <a:ext uri="{FF2B5EF4-FFF2-40B4-BE49-F238E27FC236}">
                <a16:creationId xmlns:a16="http://schemas.microsoft.com/office/drawing/2014/main" id="{C883A1F4-3794-093F-2BF4-7C2C4A312BA3}"/>
              </a:ext>
            </a:extLst>
          </p:cNvPr>
          <p:cNvPicPr>
            <a:picLocks noChangeAspect="1"/>
          </p:cNvPicPr>
          <p:nvPr/>
        </p:nvPicPr>
        <p:blipFill>
          <a:blip r:embed="rId6"/>
          <a:stretch>
            <a:fillRect/>
          </a:stretch>
        </p:blipFill>
        <p:spPr>
          <a:xfrm>
            <a:off x="1375824" y="1253179"/>
            <a:ext cx="4660602" cy="4742573"/>
          </a:xfrm>
          <a:prstGeom prst="rect">
            <a:avLst/>
          </a:prstGeom>
        </p:spPr>
      </p:pic>
    </p:spTree>
    <p:extLst>
      <p:ext uri="{BB962C8B-B14F-4D97-AF65-F5344CB8AC3E}">
        <p14:creationId xmlns:p14="http://schemas.microsoft.com/office/powerpoint/2010/main" val="4505768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een person with arms raised and leaves around it&#10;&#10;Description automatically generated">
            <a:extLst>
              <a:ext uri="{FF2B5EF4-FFF2-40B4-BE49-F238E27FC236}">
                <a16:creationId xmlns:a16="http://schemas.microsoft.com/office/drawing/2014/main" id="{35D519D2-E401-A512-B87F-BA62BDCAFB35}"/>
              </a:ext>
            </a:extLst>
          </p:cNvPr>
          <p:cNvPicPr>
            <a:picLocks noChangeAspect="1"/>
          </p:cNvPicPr>
          <p:nvPr/>
        </p:nvPicPr>
        <p:blipFill>
          <a:blip r:embed="rId2">
            <a:alphaModFix amt="20000"/>
            <a:extLst>
              <a:ext uri="{BEBA8EAE-BF5A-486C-A8C5-ECC9F3942E4B}">
                <a14:imgProps xmlns:a14="http://schemas.microsoft.com/office/drawing/2010/main">
                  <a14:imgLayer r:embed="rId3">
                    <a14:imgEffect>
                      <a14:backgroundRemoval t="2210" b="91897" l="2632" r="93684">
                        <a14:foregroundMark x1="47719" y1="40700" x2="47719" y2="40700"/>
                        <a14:foregroundMark x1="39298" y1="92265" x2="39298" y2="92265"/>
                        <a14:foregroundMark x1="42105" y1="89319" x2="42105" y2="89319"/>
                        <a14:foregroundMark x1="6842" y1="49908" x2="7895" y2="49908"/>
                        <a14:foregroundMark x1="14035" y1="33702" x2="14035" y2="33702"/>
                        <a14:foregroundMark x1="2807" y1="50829" x2="2807" y2="50829"/>
                        <a14:foregroundMark x1="22632" y1="57643" x2="22632" y2="57643"/>
                        <a14:foregroundMark x1="29123" y1="13812" x2="29123" y2="13812"/>
                        <a14:foregroundMark x1="29123" y1="34254" x2="29123" y2="34254"/>
                        <a14:foregroundMark x1="41754" y1="26888" x2="41754" y2="26888"/>
                        <a14:foregroundMark x1="52632" y1="11234" x2="52632" y2="11234"/>
                        <a14:foregroundMark x1="55965" y1="26151" x2="55965" y2="26151"/>
                        <a14:foregroundMark x1="48246" y1="5709" x2="48246" y2="5709"/>
                        <a14:foregroundMark x1="48947" y1="2210" x2="48947" y2="2210"/>
                        <a14:foregroundMark x1="64386" y1="14733" x2="64386" y2="14733"/>
                        <a14:foregroundMark x1="83509" y1="32965" x2="83509" y2="32965"/>
                        <a14:foregroundMark x1="72632" y1="43094" x2="72632" y2="43094"/>
                        <a14:foregroundMark x1="69649" y1="59300" x2="69649" y2="59300"/>
                        <a14:foregroundMark x1="85263" y1="49540" x2="85263" y2="49540"/>
                        <a14:foregroundMark x1="93333" y1="51381" x2="93333" y2="51381"/>
                        <a14:foregroundMark x1="93684" y1="51381" x2="93684" y2="51381"/>
                      </a14:backgroundRemoval>
                    </a14:imgEffect>
                  </a14:imgLayer>
                </a14:imgProps>
              </a:ext>
            </a:extLst>
          </a:blip>
          <a:stretch>
            <a:fillRect/>
          </a:stretch>
        </p:blipFill>
        <p:spPr>
          <a:xfrm>
            <a:off x="2193313" y="1844829"/>
            <a:ext cx="4895999" cy="4664083"/>
          </a:xfrm>
          <a:prstGeom prst="rect">
            <a:avLst/>
          </a:prstGeom>
        </p:spPr>
      </p:pic>
      <p:sp>
        <p:nvSpPr>
          <p:cNvPr id="5" name="TextBox 4">
            <a:extLst>
              <a:ext uri="{FF2B5EF4-FFF2-40B4-BE49-F238E27FC236}">
                <a16:creationId xmlns:a16="http://schemas.microsoft.com/office/drawing/2014/main" id="{DDB43D7A-C32F-7970-F881-E2C44FEF0B9E}"/>
              </a:ext>
            </a:extLst>
          </p:cNvPr>
          <p:cNvSpPr txBox="1"/>
          <p:nvPr/>
        </p:nvSpPr>
        <p:spPr>
          <a:xfrm>
            <a:off x="432539" y="1545380"/>
            <a:ext cx="8417538" cy="5262979"/>
          </a:xfrm>
          <a:prstGeom prst="rect">
            <a:avLst/>
          </a:prstGeom>
          <a:noFill/>
        </p:spPr>
        <p:txBody>
          <a:bodyPr wrap="square" rtlCol="0">
            <a:spAutoFit/>
          </a:bodyPr>
          <a:lstStyle/>
          <a:p>
            <a:r>
              <a:rPr lang="en-GB" sz="2400" dirty="0"/>
              <a:t>At Oakley, we have developed our own curriculum identifying the key skills and progression of steps that all our pupils need to successfully transition into the next stage of their learning. The curriculum has been developed using the Early Years Framework, National Curriculum and our Accreditation Frameworks and we have called this the Oakley Learning Journey (OLJ). </a:t>
            </a:r>
          </a:p>
          <a:p>
            <a:endParaRPr lang="en-GB" sz="2400" dirty="0"/>
          </a:p>
          <a:p>
            <a:r>
              <a:rPr lang="en-GB" sz="2400" dirty="0"/>
              <a:t>Our Creative Curriculum has a thematic approach, and we teach the key skills and knowledge by engaging, exploring and discovering. Our topics are rotated and reviewed on a 4-year cycle to ensure pupils have a broad and rich curriculum. We have chosen a range of high-quality, culturally diverse texts to support the delivery of each thematic topic. </a:t>
            </a:r>
          </a:p>
        </p:txBody>
      </p:sp>
      <p:pic>
        <p:nvPicPr>
          <p:cNvPr id="6" name="Picture 5" descr="A picture containing screenshot, flag&#10;&#10;Description automatically generated">
            <a:extLst>
              <a:ext uri="{FF2B5EF4-FFF2-40B4-BE49-F238E27FC236}">
                <a16:creationId xmlns:a16="http://schemas.microsoft.com/office/drawing/2014/main" id="{CDE13C67-56FE-FDEB-5D97-6FC1B1682EE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124" b="89691" l="625" r="99125">
                        <a14:foregroundMark x1="5125" y1="46134" x2="73290" y2="37044"/>
                        <a14:foregroundMark x1="83973" y1="31698" x2="92750" y2="20619"/>
                        <a14:foregroundMark x1="92750" y1="20619" x2="9375" y2="20619"/>
                        <a14:foregroundMark x1="9375" y1="20619" x2="1750" y2="52577"/>
                        <a14:foregroundMark x1="1750" y1="52577" x2="3750" y2="62629"/>
                        <a14:foregroundMark x1="23250" y1="20619" x2="625" y2="84278"/>
                        <a14:foregroundMark x1="16125" y1="32732" x2="5625" y2="15464"/>
                        <a14:foregroundMark x1="5625" y1="15464" x2="5625" y2="15464"/>
                        <a14:foregroundMark x1="11000" y1="8763" x2="95000" y2="9021"/>
                        <a14:foregroundMark x1="93875" y1="8247" x2="70750" y2="8247"/>
                        <a14:foregroundMark x1="44250" y1="6701" x2="5375" y2="4381"/>
                        <a14:foregroundMark x1="80875" y1="35567" x2="80875" y2="35567"/>
                        <a14:foregroundMark x1="76750" y1="36082" x2="81000" y2="35567"/>
                        <a14:foregroundMark x1="85375" y1="31186" x2="79500" y2="34278"/>
                        <a14:foregroundMark x1="95500" y1="11598" x2="99125" y2="7216"/>
                        <a14:foregroundMark x1="76500" y1="37887" x2="74375" y2="38918"/>
                        <a14:foregroundMark x1="76000" y1="38918" x2="71750" y2="39175"/>
                        <a14:backgroundMark x1="8875" y1="85052" x2="24750" y2="59794"/>
                        <a14:backgroundMark x1="24750" y1="59794" x2="32250" y2="57216"/>
                        <a14:backgroundMark x1="32250" y1="57216" x2="34625" y2="57216"/>
                        <a14:backgroundMark x1="86346" y1="33831" x2="99875" y2="27062"/>
                        <a14:backgroundMark x1="27250" y1="63402" x2="72283" y2="40869"/>
                        <a14:backgroundMark x1="98750" y1="18814" x2="90250" y2="36340"/>
                        <a14:backgroundMark x1="75446" y1="41875" x2="42000" y2="54381"/>
                        <a14:backgroundMark x1="90250" y1="36340" x2="77647" y2="41053"/>
                        <a14:backgroundMark x1="74625" y1="54381" x2="60625" y2="54381"/>
                        <a14:backgroundMark x1="69375" y1="48711" x2="45750" y2="52062"/>
                        <a14:backgroundMark x1="96875" y1="36082" x2="89625" y2="50515"/>
                        <a14:backgroundMark x1="8000" y1="86598" x2="2625" y2="92784"/>
                        <a14:backgroundMark x1="8000" y1="88144" x2="125" y2="99227"/>
                        <a14:backgroundMark x1="125" y1="99227" x2="125" y2="99227"/>
                        <a14:backgroundMark x1="16875" y1="69845" x2="14500" y2="72165"/>
                      </a14:backgroundRemoval>
                    </a14:imgEffect>
                  </a14:imgLayer>
                </a14:imgProps>
              </a:ext>
              <a:ext uri="{28A0092B-C50C-407E-A947-70E740481C1C}">
                <a14:useLocalDpi xmlns:a14="http://schemas.microsoft.com/office/drawing/2010/main" val="0"/>
              </a:ext>
            </a:extLst>
          </a:blip>
          <a:srcRect t="3036" b="8939"/>
          <a:stretch/>
        </p:blipFill>
        <p:spPr bwMode="auto">
          <a:xfrm>
            <a:off x="-1893" y="0"/>
            <a:ext cx="9143467" cy="1628800"/>
          </a:xfrm>
          <a:prstGeom prst="rect">
            <a:avLst/>
          </a:prstGeom>
          <a:noFill/>
          <a:extLst>
            <a:ext uri="{53640926-AAD7-44D8-BBD7-CCE9431645EC}">
              <a14:shadowObscured xmlns:a14="http://schemas.microsoft.com/office/drawing/2010/main"/>
            </a:ext>
          </a:extLst>
        </p:spPr>
      </p:pic>
      <p:sp>
        <p:nvSpPr>
          <p:cNvPr id="7" name="Title 1">
            <a:extLst>
              <a:ext uri="{FF2B5EF4-FFF2-40B4-BE49-F238E27FC236}">
                <a16:creationId xmlns:a16="http://schemas.microsoft.com/office/drawing/2014/main" id="{A57C0DE9-4116-0D7A-81B6-C1256633DF5A}"/>
              </a:ext>
            </a:extLst>
          </p:cNvPr>
          <p:cNvSpPr txBox="1">
            <a:spLocks/>
          </p:cNvSpPr>
          <p:nvPr/>
        </p:nvSpPr>
        <p:spPr>
          <a:xfrm>
            <a:off x="2300135" y="589248"/>
            <a:ext cx="5752866" cy="1039552"/>
          </a:xfrm>
          <a:prstGeom prst="rect">
            <a:avLst/>
          </a:prstGeom>
        </p:spPr>
        <p:txBody>
          <a:bodyPr vert="horz" lIns="91440" tIns="45720" rIns="91440" bIns="45720" rtlCol="0" anchor="ctr">
            <a:normAutofit fontScale="92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GB" sz="4000" b="1" dirty="0">
                <a:latin typeface="+mn-lt"/>
              </a:rPr>
              <a:t>Our Creative Curriculum  </a:t>
            </a:r>
          </a:p>
        </p:txBody>
      </p:sp>
    </p:spTree>
    <p:extLst>
      <p:ext uri="{BB962C8B-B14F-4D97-AF65-F5344CB8AC3E}">
        <p14:creationId xmlns:p14="http://schemas.microsoft.com/office/powerpoint/2010/main" val="1954458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C10D9E-2D1A-C46F-83B4-1CC2EF51403B}"/>
              </a:ext>
            </a:extLst>
          </p:cNvPr>
          <p:cNvPicPr>
            <a:picLocks noChangeAspect="1"/>
          </p:cNvPicPr>
          <p:nvPr/>
        </p:nvPicPr>
        <p:blipFill>
          <a:blip r:embed="rId2"/>
          <a:stretch>
            <a:fillRect/>
          </a:stretch>
        </p:blipFill>
        <p:spPr>
          <a:xfrm>
            <a:off x="673531" y="651488"/>
            <a:ext cx="1960927" cy="2614570"/>
          </a:xfrm>
          <a:prstGeom prst="rect">
            <a:avLst/>
          </a:prstGeom>
        </p:spPr>
      </p:pic>
      <p:pic>
        <p:nvPicPr>
          <p:cNvPr id="3" name="Picture 2" descr="A group of icons with text&#10;&#10;Description automatically generated">
            <a:extLst>
              <a:ext uri="{FF2B5EF4-FFF2-40B4-BE49-F238E27FC236}">
                <a16:creationId xmlns:a16="http://schemas.microsoft.com/office/drawing/2014/main" id="{FC4A55F8-6F52-AD40-D4F1-EE353FF3CD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4552" y="761087"/>
            <a:ext cx="2421793" cy="2468623"/>
          </a:xfrm>
          <a:prstGeom prst="rect">
            <a:avLst/>
          </a:prstGeom>
        </p:spPr>
      </p:pic>
      <p:pic>
        <p:nvPicPr>
          <p:cNvPr id="4" name="Picture 3">
            <a:extLst>
              <a:ext uri="{FF2B5EF4-FFF2-40B4-BE49-F238E27FC236}">
                <a16:creationId xmlns:a16="http://schemas.microsoft.com/office/drawing/2014/main" id="{F92B31F0-06B2-C379-D811-575E5B77CB1F}"/>
              </a:ext>
            </a:extLst>
          </p:cNvPr>
          <p:cNvPicPr>
            <a:picLocks noChangeAspect="1"/>
          </p:cNvPicPr>
          <p:nvPr/>
        </p:nvPicPr>
        <p:blipFill>
          <a:blip r:embed="rId4"/>
          <a:stretch>
            <a:fillRect/>
          </a:stretch>
        </p:blipFill>
        <p:spPr>
          <a:xfrm>
            <a:off x="3297050" y="2312398"/>
            <a:ext cx="2439677" cy="3448306"/>
          </a:xfrm>
          <a:prstGeom prst="rect">
            <a:avLst/>
          </a:prstGeom>
        </p:spPr>
      </p:pic>
      <p:pic>
        <p:nvPicPr>
          <p:cNvPr id="5" name="Picture 4">
            <a:extLst>
              <a:ext uri="{FF2B5EF4-FFF2-40B4-BE49-F238E27FC236}">
                <a16:creationId xmlns:a16="http://schemas.microsoft.com/office/drawing/2014/main" id="{5678C4A3-B59B-ED08-CA05-D6E4462AD452}"/>
              </a:ext>
            </a:extLst>
          </p:cNvPr>
          <p:cNvPicPr>
            <a:picLocks noChangeAspect="1"/>
          </p:cNvPicPr>
          <p:nvPr/>
        </p:nvPicPr>
        <p:blipFill>
          <a:blip r:embed="rId5"/>
          <a:stretch>
            <a:fillRect/>
          </a:stretch>
        </p:blipFill>
        <p:spPr>
          <a:xfrm>
            <a:off x="6225610" y="4183236"/>
            <a:ext cx="2439677" cy="1829757"/>
          </a:xfrm>
          <a:prstGeom prst="rect">
            <a:avLst/>
          </a:prstGeom>
        </p:spPr>
      </p:pic>
      <p:sp>
        <p:nvSpPr>
          <p:cNvPr id="6" name="TextBox 5">
            <a:extLst>
              <a:ext uri="{FF2B5EF4-FFF2-40B4-BE49-F238E27FC236}">
                <a16:creationId xmlns:a16="http://schemas.microsoft.com/office/drawing/2014/main" id="{9E7008DD-106A-F9C1-D374-488704125577}"/>
              </a:ext>
            </a:extLst>
          </p:cNvPr>
          <p:cNvSpPr txBox="1"/>
          <p:nvPr/>
        </p:nvSpPr>
        <p:spPr>
          <a:xfrm>
            <a:off x="395540" y="1700812"/>
            <a:ext cx="8065405" cy="1431161"/>
          </a:xfrm>
          <a:prstGeom prst="rect">
            <a:avLst/>
          </a:prstGeom>
          <a:noFill/>
        </p:spPr>
        <p:txBody>
          <a:bodyPr wrap="square" rtlCol="0">
            <a:spAutoFit/>
          </a:bodyPr>
          <a:lstStyle/>
          <a:p>
            <a:pPr>
              <a:spcAft>
                <a:spcPts val="600"/>
              </a:spcAft>
            </a:pPr>
            <a:endParaRPr lang="en-GB" dirty="0"/>
          </a:p>
          <a:p>
            <a:pPr>
              <a:spcAft>
                <a:spcPts val="600"/>
              </a:spcAft>
            </a:pPr>
            <a:r>
              <a:rPr lang="en-GB" dirty="0"/>
              <a:t> </a:t>
            </a:r>
          </a:p>
          <a:p>
            <a:pPr>
              <a:spcAft>
                <a:spcPts val="600"/>
              </a:spcAft>
            </a:pPr>
            <a:endParaRPr lang="en-GB" dirty="0"/>
          </a:p>
          <a:p>
            <a:pPr>
              <a:spcAft>
                <a:spcPts val="600"/>
              </a:spcAft>
            </a:pPr>
            <a:r>
              <a:rPr lang="en-GB" dirty="0">
                <a:hlinkClick r:id="rId6" action="ppaction://hlinkfile"/>
              </a:rPr>
              <a:t> </a:t>
            </a:r>
            <a:endParaRPr lang="en-GB" dirty="0"/>
          </a:p>
        </p:txBody>
      </p:sp>
      <p:sp>
        <p:nvSpPr>
          <p:cNvPr id="7" name="Title 1">
            <a:extLst>
              <a:ext uri="{FF2B5EF4-FFF2-40B4-BE49-F238E27FC236}">
                <a16:creationId xmlns:a16="http://schemas.microsoft.com/office/drawing/2014/main" id="{CDA36A14-A73D-A45B-04B5-7503896F6CCF}"/>
              </a:ext>
            </a:extLst>
          </p:cNvPr>
          <p:cNvSpPr txBox="1">
            <a:spLocks/>
          </p:cNvSpPr>
          <p:nvPr/>
        </p:nvSpPr>
        <p:spPr>
          <a:xfrm>
            <a:off x="3194315" y="1059873"/>
            <a:ext cx="3168352" cy="103955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GB" sz="4000" b="1" dirty="0">
              <a:latin typeface="+mn-lt"/>
            </a:endParaRPr>
          </a:p>
        </p:txBody>
      </p:sp>
      <p:pic>
        <p:nvPicPr>
          <p:cNvPr id="8" name="Picture 7">
            <a:extLst>
              <a:ext uri="{FF2B5EF4-FFF2-40B4-BE49-F238E27FC236}">
                <a16:creationId xmlns:a16="http://schemas.microsoft.com/office/drawing/2014/main" id="{B3E1B880-7E40-B201-13EB-7092D5FF4F23}"/>
              </a:ext>
            </a:extLst>
          </p:cNvPr>
          <p:cNvPicPr>
            <a:picLocks noChangeAspect="1"/>
          </p:cNvPicPr>
          <p:nvPr/>
        </p:nvPicPr>
        <p:blipFill>
          <a:blip r:embed="rId7"/>
          <a:stretch>
            <a:fillRect/>
          </a:stretch>
        </p:blipFill>
        <p:spPr>
          <a:xfrm>
            <a:off x="395540" y="3849280"/>
            <a:ext cx="2468651" cy="2518024"/>
          </a:xfrm>
          <a:prstGeom prst="rect">
            <a:avLst/>
          </a:prstGeom>
        </p:spPr>
      </p:pic>
      <p:pic>
        <p:nvPicPr>
          <p:cNvPr id="9" name="Picture 8">
            <a:extLst>
              <a:ext uri="{FF2B5EF4-FFF2-40B4-BE49-F238E27FC236}">
                <a16:creationId xmlns:a16="http://schemas.microsoft.com/office/drawing/2014/main" id="{8257022B-E04B-1FBA-DE4B-A072F0DD9FDE}"/>
              </a:ext>
            </a:extLst>
          </p:cNvPr>
          <p:cNvPicPr>
            <a:picLocks noChangeAspect="1"/>
          </p:cNvPicPr>
          <p:nvPr/>
        </p:nvPicPr>
        <p:blipFill>
          <a:blip r:embed="rId8"/>
          <a:stretch>
            <a:fillRect/>
          </a:stretch>
        </p:blipFill>
        <p:spPr>
          <a:xfrm>
            <a:off x="3256292" y="783418"/>
            <a:ext cx="2434867" cy="1316011"/>
          </a:xfrm>
          <a:prstGeom prst="rect">
            <a:avLst/>
          </a:prstGeom>
        </p:spPr>
      </p:pic>
    </p:spTree>
    <p:extLst>
      <p:ext uri="{BB962C8B-B14F-4D97-AF65-F5344CB8AC3E}">
        <p14:creationId xmlns:p14="http://schemas.microsoft.com/office/powerpoint/2010/main" val="3021423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D7A34-AC31-6963-8AC5-2BD748725AE0}"/>
              </a:ext>
            </a:extLst>
          </p:cNvPr>
          <p:cNvSpPr txBox="1">
            <a:spLocks/>
          </p:cNvSpPr>
          <p:nvPr/>
        </p:nvSpPr>
        <p:spPr>
          <a:xfrm>
            <a:off x="3200713" y="1010877"/>
            <a:ext cx="3168352" cy="103955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GB" sz="4000" b="1" dirty="0">
              <a:latin typeface="+mn-lt"/>
            </a:endParaRPr>
          </a:p>
        </p:txBody>
      </p:sp>
      <p:pic>
        <p:nvPicPr>
          <p:cNvPr id="3" name="Picture 2">
            <a:extLst>
              <a:ext uri="{FF2B5EF4-FFF2-40B4-BE49-F238E27FC236}">
                <a16:creationId xmlns:a16="http://schemas.microsoft.com/office/drawing/2014/main" id="{DB6504CC-C196-CDAF-571B-D1EADD32072F}"/>
              </a:ext>
            </a:extLst>
          </p:cNvPr>
          <p:cNvPicPr>
            <a:picLocks noChangeAspect="1"/>
          </p:cNvPicPr>
          <p:nvPr/>
        </p:nvPicPr>
        <p:blipFill>
          <a:blip r:embed="rId2"/>
          <a:stretch>
            <a:fillRect/>
          </a:stretch>
        </p:blipFill>
        <p:spPr>
          <a:xfrm>
            <a:off x="3262690" y="734422"/>
            <a:ext cx="2434867" cy="1316011"/>
          </a:xfrm>
          <a:prstGeom prst="rect">
            <a:avLst/>
          </a:prstGeom>
        </p:spPr>
      </p:pic>
      <p:pic>
        <p:nvPicPr>
          <p:cNvPr id="4" name="Picture 3">
            <a:extLst>
              <a:ext uri="{FF2B5EF4-FFF2-40B4-BE49-F238E27FC236}">
                <a16:creationId xmlns:a16="http://schemas.microsoft.com/office/drawing/2014/main" id="{27E1B8EA-59F2-2252-84DD-9BF794C87955}"/>
              </a:ext>
            </a:extLst>
          </p:cNvPr>
          <p:cNvPicPr>
            <a:picLocks noChangeAspect="1"/>
          </p:cNvPicPr>
          <p:nvPr/>
        </p:nvPicPr>
        <p:blipFill>
          <a:blip r:embed="rId3"/>
          <a:stretch>
            <a:fillRect/>
          </a:stretch>
        </p:blipFill>
        <p:spPr>
          <a:xfrm>
            <a:off x="611564" y="548684"/>
            <a:ext cx="2044521" cy="2726029"/>
          </a:xfrm>
          <a:prstGeom prst="rect">
            <a:avLst/>
          </a:prstGeom>
        </p:spPr>
      </p:pic>
      <p:pic>
        <p:nvPicPr>
          <p:cNvPr id="5" name="Picture 4">
            <a:extLst>
              <a:ext uri="{FF2B5EF4-FFF2-40B4-BE49-F238E27FC236}">
                <a16:creationId xmlns:a16="http://schemas.microsoft.com/office/drawing/2014/main" id="{D5C37687-F73D-8EA5-FFAB-61F8630E6C83}"/>
              </a:ext>
            </a:extLst>
          </p:cNvPr>
          <p:cNvPicPr>
            <a:picLocks noChangeAspect="1"/>
          </p:cNvPicPr>
          <p:nvPr/>
        </p:nvPicPr>
        <p:blipFill>
          <a:blip r:embed="rId4"/>
          <a:stretch>
            <a:fillRect/>
          </a:stretch>
        </p:blipFill>
        <p:spPr>
          <a:xfrm>
            <a:off x="611564" y="3689357"/>
            <a:ext cx="2054915" cy="2739887"/>
          </a:xfrm>
          <a:prstGeom prst="rect">
            <a:avLst/>
          </a:prstGeom>
        </p:spPr>
      </p:pic>
      <p:pic>
        <p:nvPicPr>
          <p:cNvPr id="6" name="Picture 5">
            <a:extLst>
              <a:ext uri="{FF2B5EF4-FFF2-40B4-BE49-F238E27FC236}">
                <a16:creationId xmlns:a16="http://schemas.microsoft.com/office/drawing/2014/main" id="{DF4C87C0-3454-3D82-F60E-E0434D989440}"/>
              </a:ext>
            </a:extLst>
          </p:cNvPr>
          <p:cNvPicPr>
            <a:picLocks noChangeAspect="1"/>
          </p:cNvPicPr>
          <p:nvPr/>
        </p:nvPicPr>
        <p:blipFill>
          <a:blip r:embed="rId5"/>
          <a:stretch>
            <a:fillRect/>
          </a:stretch>
        </p:blipFill>
        <p:spPr>
          <a:xfrm>
            <a:off x="6158449" y="4022775"/>
            <a:ext cx="2596702" cy="1947526"/>
          </a:xfrm>
          <a:prstGeom prst="rect">
            <a:avLst/>
          </a:prstGeom>
        </p:spPr>
      </p:pic>
      <p:pic>
        <p:nvPicPr>
          <p:cNvPr id="7" name="Picture 6">
            <a:extLst>
              <a:ext uri="{FF2B5EF4-FFF2-40B4-BE49-F238E27FC236}">
                <a16:creationId xmlns:a16="http://schemas.microsoft.com/office/drawing/2014/main" id="{55A6279A-B7F7-E350-CF73-44F58C72AD6D}"/>
              </a:ext>
            </a:extLst>
          </p:cNvPr>
          <p:cNvPicPr>
            <a:picLocks noChangeAspect="1"/>
          </p:cNvPicPr>
          <p:nvPr/>
        </p:nvPicPr>
        <p:blipFill>
          <a:blip r:embed="rId6"/>
          <a:stretch>
            <a:fillRect/>
          </a:stretch>
        </p:blipFill>
        <p:spPr>
          <a:xfrm>
            <a:off x="3126363" y="2512631"/>
            <a:ext cx="2747842" cy="3663789"/>
          </a:xfrm>
          <a:prstGeom prst="rect">
            <a:avLst/>
          </a:prstGeom>
        </p:spPr>
      </p:pic>
      <p:pic>
        <p:nvPicPr>
          <p:cNvPr id="8" name="Picture 7">
            <a:extLst>
              <a:ext uri="{FF2B5EF4-FFF2-40B4-BE49-F238E27FC236}">
                <a16:creationId xmlns:a16="http://schemas.microsoft.com/office/drawing/2014/main" id="{5ACD88BF-8C30-B68D-2036-F5CDCADD43DB}"/>
              </a:ext>
            </a:extLst>
          </p:cNvPr>
          <p:cNvPicPr>
            <a:picLocks noChangeAspect="1"/>
          </p:cNvPicPr>
          <p:nvPr/>
        </p:nvPicPr>
        <p:blipFill>
          <a:blip r:embed="rId7"/>
          <a:stretch>
            <a:fillRect/>
          </a:stretch>
        </p:blipFill>
        <p:spPr>
          <a:xfrm>
            <a:off x="6453573" y="548684"/>
            <a:ext cx="2107924" cy="2810565"/>
          </a:xfrm>
          <a:prstGeom prst="rect">
            <a:avLst/>
          </a:prstGeom>
        </p:spPr>
      </p:pic>
    </p:spTree>
    <p:extLst>
      <p:ext uri="{BB962C8B-B14F-4D97-AF65-F5344CB8AC3E}">
        <p14:creationId xmlns:p14="http://schemas.microsoft.com/office/powerpoint/2010/main" val="1433577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een person with arms raised and leaves around it&#10;&#10;Description automatically generated">
            <a:extLst>
              <a:ext uri="{FF2B5EF4-FFF2-40B4-BE49-F238E27FC236}">
                <a16:creationId xmlns:a16="http://schemas.microsoft.com/office/drawing/2014/main" id="{4AE50B1F-084D-86B6-08C1-5262F9619F51}"/>
              </a:ext>
            </a:extLst>
          </p:cNvPr>
          <p:cNvPicPr>
            <a:picLocks noChangeAspect="1"/>
          </p:cNvPicPr>
          <p:nvPr/>
        </p:nvPicPr>
        <p:blipFill>
          <a:blip r:embed="rId2">
            <a:alphaModFix amt="20000"/>
            <a:extLst>
              <a:ext uri="{BEBA8EAE-BF5A-486C-A8C5-ECC9F3942E4B}">
                <a14:imgProps xmlns:a14="http://schemas.microsoft.com/office/drawing/2010/main">
                  <a14:imgLayer r:embed="rId3">
                    <a14:imgEffect>
                      <a14:backgroundRemoval t="2210" b="91897" l="2632" r="93684">
                        <a14:foregroundMark x1="47719" y1="40700" x2="47719" y2="40700"/>
                        <a14:foregroundMark x1="39298" y1="92265" x2="39298" y2="92265"/>
                        <a14:foregroundMark x1="42105" y1="89319" x2="42105" y2="89319"/>
                        <a14:foregroundMark x1="6842" y1="49908" x2="7895" y2="49908"/>
                        <a14:foregroundMark x1="14035" y1="33702" x2="14035" y2="33702"/>
                        <a14:foregroundMark x1="2807" y1="50829" x2="2807" y2="50829"/>
                        <a14:foregroundMark x1="22632" y1="57643" x2="22632" y2="57643"/>
                        <a14:foregroundMark x1="29123" y1="13812" x2="29123" y2="13812"/>
                        <a14:foregroundMark x1="29123" y1="34254" x2="29123" y2="34254"/>
                        <a14:foregroundMark x1="41754" y1="26888" x2="41754" y2="26888"/>
                        <a14:foregroundMark x1="52632" y1="11234" x2="52632" y2="11234"/>
                        <a14:foregroundMark x1="55965" y1="26151" x2="55965" y2="26151"/>
                        <a14:foregroundMark x1="48246" y1="5709" x2="48246" y2="5709"/>
                        <a14:foregroundMark x1="48947" y1="2210" x2="48947" y2="2210"/>
                        <a14:foregroundMark x1="64386" y1="14733" x2="64386" y2="14733"/>
                        <a14:foregroundMark x1="83509" y1="32965" x2="83509" y2="32965"/>
                        <a14:foregroundMark x1="72632" y1="43094" x2="72632" y2="43094"/>
                        <a14:foregroundMark x1="69649" y1="59300" x2="69649" y2="59300"/>
                        <a14:foregroundMark x1="85263" y1="49540" x2="85263" y2="49540"/>
                        <a14:foregroundMark x1="93333" y1="51381" x2="93333" y2="51381"/>
                        <a14:foregroundMark x1="93684" y1="51381" x2="93684" y2="51381"/>
                      </a14:backgroundRemoval>
                    </a14:imgEffect>
                  </a14:imgLayer>
                </a14:imgProps>
              </a:ext>
            </a:extLst>
          </a:blip>
          <a:stretch>
            <a:fillRect/>
          </a:stretch>
        </p:blipFill>
        <p:spPr>
          <a:xfrm>
            <a:off x="2196273" y="1819676"/>
            <a:ext cx="4895999" cy="4664083"/>
          </a:xfrm>
          <a:prstGeom prst="rect">
            <a:avLst/>
          </a:prstGeom>
        </p:spPr>
      </p:pic>
      <p:sp>
        <p:nvSpPr>
          <p:cNvPr id="3" name="TextBox 2">
            <a:extLst>
              <a:ext uri="{FF2B5EF4-FFF2-40B4-BE49-F238E27FC236}">
                <a16:creationId xmlns:a16="http://schemas.microsoft.com/office/drawing/2014/main" id="{332762DD-4592-801A-6FE9-86980FFBBBCB}"/>
              </a:ext>
            </a:extLst>
          </p:cNvPr>
          <p:cNvSpPr txBox="1"/>
          <p:nvPr/>
        </p:nvSpPr>
        <p:spPr>
          <a:xfrm>
            <a:off x="422199" y="1292876"/>
            <a:ext cx="8065405" cy="1477328"/>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p:txBody>
      </p:sp>
      <p:pic>
        <p:nvPicPr>
          <p:cNvPr id="4" name="Picture 3" descr="A picture containing screenshot, flag&#10;&#10;Description automatically generated">
            <a:extLst>
              <a:ext uri="{FF2B5EF4-FFF2-40B4-BE49-F238E27FC236}">
                <a16:creationId xmlns:a16="http://schemas.microsoft.com/office/drawing/2014/main" id="{316D90E2-8B03-904D-2CDC-A95A228398F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124" b="89691" l="625" r="99125">
                        <a14:foregroundMark x1="5125" y1="46134" x2="73290" y2="37044"/>
                        <a14:foregroundMark x1="83973" y1="31698" x2="92750" y2="20619"/>
                        <a14:foregroundMark x1="92750" y1="20619" x2="9375" y2="20619"/>
                        <a14:foregroundMark x1="9375" y1="20619" x2="1750" y2="52577"/>
                        <a14:foregroundMark x1="1750" y1="52577" x2="3750" y2="62629"/>
                        <a14:foregroundMark x1="23250" y1="20619" x2="625" y2="84278"/>
                        <a14:foregroundMark x1="16125" y1="32732" x2="5625" y2="15464"/>
                        <a14:foregroundMark x1="5625" y1="15464" x2="5625" y2="15464"/>
                        <a14:foregroundMark x1="11000" y1="8763" x2="95000" y2="9021"/>
                        <a14:foregroundMark x1="93875" y1="8247" x2="70750" y2="8247"/>
                        <a14:foregroundMark x1="44250" y1="6701" x2="5375" y2="4381"/>
                        <a14:foregroundMark x1="80875" y1="35567" x2="80875" y2="35567"/>
                        <a14:foregroundMark x1="76750" y1="36082" x2="81000" y2="35567"/>
                        <a14:foregroundMark x1="85375" y1="31186" x2="79500" y2="34278"/>
                        <a14:foregroundMark x1="95500" y1="11598" x2="99125" y2="7216"/>
                        <a14:foregroundMark x1="76500" y1="37887" x2="74375" y2="38918"/>
                        <a14:foregroundMark x1="76000" y1="38918" x2="71750" y2="39175"/>
                        <a14:backgroundMark x1="8875" y1="85052" x2="24750" y2="59794"/>
                        <a14:backgroundMark x1="24750" y1="59794" x2="32250" y2="57216"/>
                        <a14:backgroundMark x1="32250" y1="57216" x2="34625" y2="57216"/>
                        <a14:backgroundMark x1="86346" y1="33831" x2="99875" y2="27062"/>
                        <a14:backgroundMark x1="27250" y1="63402" x2="72283" y2="40869"/>
                        <a14:backgroundMark x1="98750" y1="18814" x2="90250" y2="36340"/>
                        <a14:backgroundMark x1="75446" y1="41875" x2="42000" y2="54381"/>
                        <a14:backgroundMark x1="90250" y1="36340" x2="77647" y2="41053"/>
                        <a14:backgroundMark x1="74625" y1="54381" x2="60625" y2="54381"/>
                        <a14:backgroundMark x1="69375" y1="48711" x2="45750" y2="52062"/>
                        <a14:backgroundMark x1="96875" y1="36082" x2="89625" y2="50515"/>
                        <a14:backgroundMark x1="8000" y1="86598" x2="2625" y2="92784"/>
                        <a14:backgroundMark x1="8000" y1="88144" x2="125" y2="99227"/>
                        <a14:backgroundMark x1="125" y1="99227" x2="125" y2="99227"/>
                        <a14:backgroundMark x1="16875" y1="69845" x2="14500" y2="72165"/>
                      </a14:backgroundRemoval>
                    </a14:imgEffect>
                  </a14:imgLayer>
                </a14:imgProps>
              </a:ext>
              <a:ext uri="{28A0092B-C50C-407E-A947-70E740481C1C}">
                <a14:useLocalDpi xmlns:a14="http://schemas.microsoft.com/office/drawing/2010/main" val="0"/>
              </a:ext>
            </a:extLst>
          </a:blip>
          <a:srcRect t="3036" b="8939"/>
          <a:stretch/>
        </p:blipFill>
        <p:spPr bwMode="auto">
          <a:xfrm>
            <a:off x="533" y="-25153"/>
            <a:ext cx="9143467" cy="1628800"/>
          </a:xfrm>
          <a:prstGeom prst="rect">
            <a:avLst/>
          </a:prstGeom>
          <a:noFill/>
          <a:extLst>
            <a:ext uri="{53640926-AAD7-44D8-BBD7-CCE9431645EC}">
              <a14:shadowObscured xmlns:a14="http://schemas.microsoft.com/office/drawing/2010/main"/>
            </a:ext>
          </a:extLst>
        </p:spPr>
      </p:pic>
      <p:sp>
        <p:nvSpPr>
          <p:cNvPr id="5" name="Title 1">
            <a:extLst>
              <a:ext uri="{FF2B5EF4-FFF2-40B4-BE49-F238E27FC236}">
                <a16:creationId xmlns:a16="http://schemas.microsoft.com/office/drawing/2014/main" id="{25C5F0F5-9D13-C44C-BA42-0E0F1D18287E}"/>
              </a:ext>
            </a:extLst>
          </p:cNvPr>
          <p:cNvSpPr txBox="1">
            <a:spLocks/>
          </p:cNvSpPr>
          <p:nvPr/>
        </p:nvSpPr>
        <p:spPr>
          <a:xfrm>
            <a:off x="2303095" y="564095"/>
            <a:ext cx="5752866" cy="103955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GB" sz="4000" b="1" dirty="0">
                <a:latin typeface="+mn-lt"/>
              </a:rPr>
              <a:t>Our Learning Pathways </a:t>
            </a:r>
          </a:p>
        </p:txBody>
      </p:sp>
      <p:pic>
        <p:nvPicPr>
          <p:cNvPr id="6" name="Picture 5">
            <a:extLst>
              <a:ext uri="{FF2B5EF4-FFF2-40B4-BE49-F238E27FC236}">
                <a16:creationId xmlns:a16="http://schemas.microsoft.com/office/drawing/2014/main" id="{7C0406A4-7AC3-2069-5899-AF9AF541C13B}"/>
              </a:ext>
            </a:extLst>
          </p:cNvPr>
          <p:cNvPicPr>
            <a:picLocks noChangeAspect="1"/>
          </p:cNvPicPr>
          <p:nvPr/>
        </p:nvPicPr>
        <p:blipFill>
          <a:blip r:embed="rId6"/>
          <a:stretch>
            <a:fillRect/>
          </a:stretch>
        </p:blipFill>
        <p:spPr>
          <a:xfrm>
            <a:off x="914852" y="1436843"/>
            <a:ext cx="7314826" cy="5201305"/>
          </a:xfrm>
          <a:prstGeom prst="rect">
            <a:avLst/>
          </a:prstGeom>
        </p:spPr>
      </p:pic>
    </p:spTree>
    <p:extLst>
      <p:ext uri="{BB962C8B-B14F-4D97-AF65-F5344CB8AC3E}">
        <p14:creationId xmlns:p14="http://schemas.microsoft.com/office/powerpoint/2010/main" val="3557484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een person with arms raised and leaves around it&#10;&#10;Description automatically generated">
            <a:extLst>
              <a:ext uri="{FF2B5EF4-FFF2-40B4-BE49-F238E27FC236}">
                <a16:creationId xmlns:a16="http://schemas.microsoft.com/office/drawing/2014/main" id="{3396A638-3D39-F3C0-222D-0853DDD92EBA}"/>
              </a:ext>
            </a:extLst>
          </p:cNvPr>
          <p:cNvPicPr>
            <a:picLocks noChangeAspect="1"/>
          </p:cNvPicPr>
          <p:nvPr/>
        </p:nvPicPr>
        <p:blipFill>
          <a:blip r:embed="rId2">
            <a:alphaModFix amt="20000"/>
            <a:extLst>
              <a:ext uri="{BEBA8EAE-BF5A-486C-A8C5-ECC9F3942E4B}">
                <a14:imgProps xmlns:a14="http://schemas.microsoft.com/office/drawing/2010/main">
                  <a14:imgLayer r:embed="rId3">
                    <a14:imgEffect>
                      <a14:backgroundRemoval t="2210" b="91897" l="2632" r="93684">
                        <a14:foregroundMark x1="47719" y1="40700" x2="47719" y2="40700"/>
                        <a14:foregroundMark x1="39298" y1="92265" x2="39298" y2="92265"/>
                        <a14:foregroundMark x1="42105" y1="89319" x2="42105" y2="89319"/>
                        <a14:foregroundMark x1="6842" y1="49908" x2="7895" y2="49908"/>
                        <a14:foregroundMark x1="14035" y1="33702" x2="14035" y2="33702"/>
                        <a14:foregroundMark x1="2807" y1="50829" x2="2807" y2="50829"/>
                        <a14:foregroundMark x1="22632" y1="57643" x2="22632" y2="57643"/>
                        <a14:foregroundMark x1="29123" y1="13812" x2="29123" y2="13812"/>
                        <a14:foregroundMark x1="29123" y1="34254" x2="29123" y2="34254"/>
                        <a14:foregroundMark x1="41754" y1="26888" x2="41754" y2="26888"/>
                        <a14:foregroundMark x1="52632" y1="11234" x2="52632" y2="11234"/>
                        <a14:foregroundMark x1="55965" y1="26151" x2="55965" y2="26151"/>
                        <a14:foregroundMark x1="48246" y1="5709" x2="48246" y2="5709"/>
                        <a14:foregroundMark x1="48947" y1="2210" x2="48947" y2="2210"/>
                        <a14:foregroundMark x1="64386" y1="14733" x2="64386" y2="14733"/>
                        <a14:foregroundMark x1="83509" y1="32965" x2="83509" y2="32965"/>
                        <a14:foregroundMark x1="72632" y1="43094" x2="72632" y2="43094"/>
                        <a14:foregroundMark x1="69649" y1="59300" x2="69649" y2="59300"/>
                        <a14:foregroundMark x1="85263" y1="49540" x2="85263" y2="49540"/>
                        <a14:foregroundMark x1="93333" y1="51381" x2="93333" y2="51381"/>
                        <a14:foregroundMark x1="93684" y1="51381" x2="93684" y2="51381"/>
                      </a14:backgroundRemoval>
                    </a14:imgEffect>
                  </a14:imgLayer>
                </a14:imgProps>
              </a:ext>
            </a:extLst>
          </a:blip>
          <a:stretch>
            <a:fillRect/>
          </a:stretch>
        </p:blipFill>
        <p:spPr>
          <a:xfrm>
            <a:off x="2195740" y="1853686"/>
            <a:ext cx="4895999" cy="4664083"/>
          </a:xfrm>
          <a:prstGeom prst="rect">
            <a:avLst/>
          </a:prstGeom>
        </p:spPr>
      </p:pic>
      <p:sp>
        <p:nvSpPr>
          <p:cNvPr id="3" name="TextBox 2">
            <a:extLst>
              <a:ext uri="{FF2B5EF4-FFF2-40B4-BE49-F238E27FC236}">
                <a16:creationId xmlns:a16="http://schemas.microsoft.com/office/drawing/2014/main" id="{5E92C38C-4CA5-44BE-03FE-1335CF4F94EB}"/>
              </a:ext>
            </a:extLst>
          </p:cNvPr>
          <p:cNvSpPr txBox="1"/>
          <p:nvPr/>
        </p:nvSpPr>
        <p:spPr>
          <a:xfrm>
            <a:off x="421661" y="1326891"/>
            <a:ext cx="8417538" cy="5324535"/>
          </a:xfrm>
          <a:prstGeom prst="rect">
            <a:avLst/>
          </a:prstGeom>
          <a:noFill/>
        </p:spPr>
        <p:txBody>
          <a:bodyPr wrap="square" rtlCol="0">
            <a:spAutoFit/>
          </a:bodyPr>
          <a:lstStyle/>
          <a:p>
            <a:endParaRPr lang="en-GB" sz="1400" dirty="0"/>
          </a:p>
          <a:p>
            <a:endParaRPr lang="en-GB" sz="1400" dirty="0"/>
          </a:p>
          <a:p>
            <a:r>
              <a:rPr lang="en-GB" sz="1400" dirty="0"/>
              <a:t>Our Wider Curriculum offers pupils at Oakley the opportunity to participate in ambitious, day and residential trips with significant benefits that extend beyond the classroom. These experiences promote essential social interactions and foster independence in a supportive environment. By engaging in progressively challenging and carefully structured trips, pupils can develop confidence, resilience, and critical life skills at a supportive pace. The systematic planning ensures that each Phase builds upon the previous one, allowing pupils to acclimate to new settings and expectations gradually. Such an approach not only enhances their social capabilities but also encourages personal growth, preparing them for greater autonomy and participation in wider community life.</a:t>
            </a:r>
          </a:p>
          <a:p>
            <a:endParaRPr lang="en-GB" sz="1400" dirty="0"/>
          </a:p>
          <a:p>
            <a:r>
              <a:rPr lang="en-GB" sz="1400" b="1" dirty="0"/>
              <a:t>Residential Plan 2025-2026</a:t>
            </a:r>
          </a:p>
          <a:p>
            <a:r>
              <a:rPr lang="en-GB" sz="1400" b="1" dirty="0"/>
              <a:t>Phase 1: </a:t>
            </a:r>
            <a:r>
              <a:rPr lang="en-GB" sz="1400" dirty="0"/>
              <a:t>Local and Day Trips</a:t>
            </a:r>
          </a:p>
          <a:p>
            <a:endParaRPr lang="en-GB" sz="1400" b="1" dirty="0"/>
          </a:p>
          <a:p>
            <a:r>
              <a:rPr lang="en-GB" sz="1400" b="1" dirty="0"/>
              <a:t>Phase 2: </a:t>
            </a:r>
            <a:r>
              <a:rPr lang="en-GB" sz="1400" dirty="0"/>
              <a:t>Year 6 Trip – Bore Place, Kent (in county) 1 night </a:t>
            </a:r>
          </a:p>
          <a:p>
            <a:endParaRPr lang="en-GB" sz="1400" dirty="0"/>
          </a:p>
          <a:p>
            <a:r>
              <a:rPr lang="en-GB" sz="1400" b="1" dirty="0"/>
              <a:t>Phase 3: </a:t>
            </a:r>
            <a:r>
              <a:rPr lang="en-GB" sz="1400" dirty="0"/>
              <a:t>Year 9 Trip – PGL, East Sussex (out of county) 2 nights</a:t>
            </a:r>
          </a:p>
          <a:p>
            <a:endParaRPr lang="en-GB" sz="1400" b="1" dirty="0"/>
          </a:p>
          <a:p>
            <a:r>
              <a:rPr lang="en-GB" sz="1400" b="1" dirty="0"/>
              <a:t>Ski Trip: </a:t>
            </a:r>
            <a:r>
              <a:rPr lang="en-GB" sz="1400" dirty="0"/>
              <a:t>Year 10 Ski Trip – Pila, Italy, 8 days/nights</a:t>
            </a:r>
          </a:p>
          <a:p>
            <a:endParaRPr lang="en-GB" sz="1400" b="1" dirty="0"/>
          </a:p>
          <a:p>
            <a:r>
              <a:rPr lang="en-GB" sz="1400" b="1" dirty="0"/>
              <a:t>Phase 4: </a:t>
            </a:r>
            <a:r>
              <a:rPr lang="en-GB" sz="1400" dirty="0"/>
              <a:t>Year 12 -14 Trip – St Omer, France (out of country) 3 nights</a:t>
            </a:r>
          </a:p>
          <a:p>
            <a:endParaRPr lang="en-GB" sz="1400" b="1" dirty="0"/>
          </a:p>
          <a:p>
            <a:r>
              <a:rPr lang="en-GB" sz="1400" b="1" dirty="0"/>
              <a:t>Sailing Trip: </a:t>
            </a:r>
            <a:r>
              <a:rPr lang="en-GB" sz="1400" dirty="0"/>
              <a:t>Year 13-14 - Sailing Trip 4 nights</a:t>
            </a:r>
          </a:p>
          <a:p>
            <a:endParaRPr lang="en-GB" dirty="0"/>
          </a:p>
        </p:txBody>
      </p:sp>
      <p:pic>
        <p:nvPicPr>
          <p:cNvPr id="4" name="Picture 3" descr="A picture containing screenshot, flag&#10;&#10;Description automatically generated">
            <a:extLst>
              <a:ext uri="{FF2B5EF4-FFF2-40B4-BE49-F238E27FC236}">
                <a16:creationId xmlns:a16="http://schemas.microsoft.com/office/drawing/2014/main" id="{94DE8420-D99C-6F01-1E14-807F119C0B0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124" b="89691" l="625" r="99125">
                        <a14:foregroundMark x1="5125" y1="46134" x2="73290" y2="37044"/>
                        <a14:foregroundMark x1="83973" y1="31698" x2="92750" y2="20619"/>
                        <a14:foregroundMark x1="92750" y1="20619" x2="9375" y2="20619"/>
                        <a14:foregroundMark x1="9375" y1="20619" x2="1750" y2="52577"/>
                        <a14:foregroundMark x1="1750" y1="52577" x2="3750" y2="62629"/>
                        <a14:foregroundMark x1="23250" y1="20619" x2="625" y2="84278"/>
                        <a14:foregroundMark x1="16125" y1="32732" x2="5625" y2="15464"/>
                        <a14:foregroundMark x1="5625" y1="15464" x2="5625" y2="15464"/>
                        <a14:foregroundMark x1="11000" y1="8763" x2="95000" y2="9021"/>
                        <a14:foregroundMark x1="93875" y1="8247" x2="70750" y2="8247"/>
                        <a14:foregroundMark x1="44250" y1="6701" x2="5375" y2="4381"/>
                        <a14:foregroundMark x1="80875" y1="35567" x2="80875" y2="35567"/>
                        <a14:foregroundMark x1="76750" y1="36082" x2="81000" y2="35567"/>
                        <a14:foregroundMark x1="85375" y1="31186" x2="79500" y2="34278"/>
                        <a14:foregroundMark x1="95500" y1="11598" x2="99125" y2="7216"/>
                        <a14:foregroundMark x1="76500" y1="37887" x2="74375" y2="38918"/>
                        <a14:foregroundMark x1="76000" y1="38918" x2="71750" y2="39175"/>
                        <a14:backgroundMark x1="8875" y1="85052" x2="24750" y2="59794"/>
                        <a14:backgroundMark x1="24750" y1="59794" x2="32250" y2="57216"/>
                        <a14:backgroundMark x1="32250" y1="57216" x2="34625" y2="57216"/>
                        <a14:backgroundMark x1="86346" y1="33831" x2="99875" y2="27062"/>
                        <a14:backgroundMark x1="27250" y1="63402" x2="72283" y2="40869"/>
                        <a14:backgroundMark x1="98750" y1="18814" x2="90250" y2="36340"/>
                        <a14:backgroundMark x1="75446" y1="41875" x2="42000" y2="54381"/>
                        <a14:backgroundMark x1="90250" y1="36340" x2="77647" y2="41053"/>
                        <a14:backgroundMark x1="74625" y1="54381" x2="60625" y2="54381"/>
                        <a14:backgroundMark x1="69375" y1="48711" x2="45750" y2="52062"/>
                        <a14:backgroundMark x1="96875" y1="36082" x2="89625" y2="50515"/>
                        <a14:backgroundMark x1="8000" y1="86598" x2="2625" y2="92784"/>
                        <a14:backgroundMark x1="8000" y1="88144" x2="125" y2="99227"/>
                        <a14:backgroundMark x1="125" y1="99227" x2="125" y2="99227"/>
                        <a14:backgroundMark x1="16875" y1="69845" x2="14500" y2="72165"/>
                      </a14:backgroundRemoval>
                    </a14:imgEffect>
                  </a14:imgLayer>
                </a14:imgProps>
              </a:ext>
              <a:ext uri="{28A0092B-C50C-407E-A947-70E740481C1C}">
                <a14:useLocalDpi xmlns:a14="http://schemas.microsoft.com/office/drawing/2010/main" val="0"/>
              </a:ext>
            </a:extLst>
          </a:blip>
          <a:srcRect t="3036" b="8939"/>
          <a:stretch/>
        </p:blipFill>
        <p:spPr bwMode="auto">
          <a:xfrm>
            <a:off x="537" y="8857"/>
            <a:ext cx="9143467" cy="1628800"/>
          </a:xfrm>
          <a:prstGeom prst="rect">
            <a:avLst/>
          </a:prstGeom>
          <a:noFill/>
          <a:extLst>
            <a:ext uri="{53640926-AAD7-44D8-BBD7-CCE9431645EC}">
              <a14:shadowObscured xmlns:a14="http://schemas.microsoft.com/office/drawing/2010/main"/>
            </a:ext>
          </a:extLst>
        </p:spPr>
      </p:pic>
      <p:sp>
        <p:nvSpPr>
          <p:cNvPr id="5" name="Title 1">
            <a:extLst>
              <a:ext uri="{FF2B5EF4-FFF2-40B4-BE49-F238E27FC236}">
                <a16:creationId xmlns:a16="http://schemas.microsoft.com/office/drawing/2014/main" id="{251E7496-EA7A-B810-7A76-8F9AE6405E0B}"/>
              </a:ext>
            </a:extLst>
          </p:cNvPr>
          <p:cNvSpPr txBox="1">
            <a:spLocks/>
          </p:cNvSpPr>
          <p:nvPr/>
        </p:nvSpPr>
        <p:spPr>
          <a:xfrm>
            <a:off x="2302562" y="598105"/>
            <a:ext cx="5752866" cy="103955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GB" sz="4000" b="1" dirty="0">
                <a:latin typeface="+mn-lt"/>
              </a:rPr>
              <a:t>Our Wider Curriculum  </a:t>
            </a:r>
          </a:p>
        </p:txBody>
      </p:sp>
    </p:spTree>
    <p:extLst>
      <p:ext uri="{BB962C8B-B14F-4D97-AF65-F5344CB8AC3E}">
        <p14:creationId xmlns:p14="http://schemas.microsoft.com/office/powerpoint/2010/main" val="5253678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een person with arms raised and leaves around it&#10;&#10;Description automatically generated">
            <a:extLst>
              <a:ext uri="{FF2B5EF4-FFF2-40B4-BE49-F238E27FC236}">
                <a16:creationId xmlns:a16="http://schemas.microsoft.com/office/drawing/2014/main" id="{F38A3748-B6BF-B70E-0735-5C4E68063A08}"/>
              </a:ext>
            </a:extLst>
          </p:cNvPr>
          <p:cNvPicPr>
            <a:picLocks noChangeAspect="1"/>
          </p:cNvPicPr>
          <p:nvPr/>
        </p:nvPicPr>
        <p:blipFill>
          <a:blip r:embed="rId2">
            <a:alphaModFix amt="20000"/>
            <a:extLst>
              <a:ext uri="{BEBA8EAE-BF5A-486C-A8C5-ECC9F3942E4B}">
                <a14:imgProps xmlns:a14="http://schemas.microsoft.com/office/drawing/2010/main">
                  <a14:imgLayer r:embed="rId3">
                    <a14:imgEffect>
                      <a14:backgroundRemoval t="2210" b="91897" l="2632" r="93684">
                        <a14:foregroundMark x1="47719" y1="40700" x2="47719" y2="40700"/>
                        <a14:foregroundMark x1="39298" y1="92265" x2="39298" y2="92265"/>
                        <a14:foregroundMark x1="42105" y1="89319" x2="42105" y2="89319"/>
                        <a14:foregroundMark x1="6842" y1="49908" x2="7895" y2="49908"/>
                        <a14:foregroundMark x1="14035" y1="33702" x2="14035" y2="33702"/>
                        <a14:foregroundMark x1="2807" y1="50829" x2="2807" y2="50829"/>
                        <a14:foregroundMark x1="22632" y1="57643" x2="22632" y2="57643"/>
                        <a14:foregroundMark x1="29123" y1="13812" x2="29123" y2="13812"/>
                        <a14:foregroundMark x1="29123" y1="34254" x2="29123" y2="34254"/>
                        <a14:foregroundMark x1="41754" y1="26888" x2="41754" y2="26888"/>
                        <a14:foregroundMark x1="52632" y1="11234" x2="52632" y2="11234"/>
                        <a14:foregroundMark x1="55965" y1="26151" x2="55965" y2="26151"/>
                        <a14:foregroundMark x1="48246" y1="5709" x2="48246" y2="5709"/>
                        <a14:foregroundMark x1="48947" y1="2210" x2="48947" y2="2210"/>
                        <a14:foregroundMark x1="64386" y1="14733" x2="64386" y2="14733"/>
                        <a14:foregroundMark x1="83509" y1="32965" x2="83509" y2="32965"/>
                        <a14:foregroundMark x1="72632" y1="43094" x2="72632" y2="43094"/>
                        <a14:foregroundMark x1="69649" y1="59300" x2="69649" y2="59300"/>
                        <a14:foregroundMark x1="85263" y1="49540" x2="85263" y2="49540"/>
                        <a14:foregroundMark x1="93333" y1="51381" x2="93333" y2="51381"/>
                        <a14:foregroundMark x1="93684" y1="51381" x2="93684" y2="51381"/>
                      </a14:backgroundRemoval>
                    </a14:imgEffect>
                  </a14:imgLayer>
                </a14:imgProps>
              </a:ext>
            </a:extLst>
          </a:blip>
          <a:stretch>
            <a:fillRect/>
          </a:stretch>
        </p:blipFill>
        <p:spPr>
          <a:xfrm>
            <a:off x="2195740" y="1834686"/>
            <a:ext cx="4895999" cy="4664083"/>
          </a:xfrm>
          <a:prstGeom prst="rect">
            <a:avLst/>
          </a:prstGeom>
        </p:spPr>
      </p:pic>
      <p:pic>
        <p:nvPicPr>
          <p:cNvPr id="3" name="Picture 2" descr="A picture containing screenshot, flag&#10;&#10;Description automatically generated">
            <a:extLst>
              <a:ext uri="{FF2B5EF4-FFF2-40B4-BE49-F238E27FC236}">
                <a16:creationId xmlns:a16="http://schemas.microsoft.com/office/drawing/2014/main" id="{5FFC9F41-33E1-74BB-6019-7CA2A504C43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124" b="89691" l="625" r="99125">
                        <a14:foregroundMark x1="5125" y1="46134" x2="73290" y2="37044"/>
                        <a14:foregroundMark x1="83973" y1="31698" x2="92750" y2="20619"/>
                        <a14:foregroundMark x1="92750" y1="20619" x2="9375" y2="20619"/>
                        <a14:foregroundMark x1="9375" y1="20619" x2="1750" y2="52577"/>
                        <a14:foregroundMark x1="1750" y1="52577" x2="3750" y2="62629"/>
                        <a14:foregroundMark x1="23250" y1="20619" x2="625" y2="84278"/>
                        <a14:foregroundMark x1="16125" y1="32732" x2="5625" y2="15464"/>
                        <a14:foregroundMark x1="5625" y1="15464" x2="5625" y2="15464"/>
                        <a14:foregroundMark x1="11000" y1="8763" x2="95000" y2="9021"/>
                        <a14:foregroundMark x1="93875" y1="8247" x2="70750" y2="8247"/>
                        <a14:foregroundMark x1="44250" y1="6701" x2="5375" y2="4381"/>
                        <a14:foregroundMark x1="80875" y1="35567" x2="80875" y2="35567"/>
                        <a14:foregroundMark x1="76750" y1="36082" x2="81000" y2="35567"/>
                        <a14:foregroundMark x1="85375" y1="31186" x2="79500" y2="34278"/>
                        <a14:foregroundMark x1="95500" y1="11598" x2="99125" y2="7216"/>
                        <a14:foregroundMark x1="76500" y1="37887" x2="74375" y2="38918"/>
                        <a14:foregroundMark x1="76000" y1="38918" x2="71750" y2="39175"/>
                        <a14:backgroundMark x1="8875" y1="85052" x2="24750" y2="59794"/>
                        <a14:backgroundMark x1="24750" y1="59794" x2="32250" y2="57216"/>
                        <a14:backgroundMark x1="32250" y1="57216" x2="34625" y2="57216"/>
                        <a14:backgroundMark x1="86346" y1="33831" x2="99875" y2="27062"/>
                        <a14:backgroundMark x1="27250" y1="63402" x2="72283" y2="40869"/>
                        <a14:backgroundMark x1="98750" y1="18814" x2="90250" y2="36340"/>
                        <a14:backgroundMark x1="75446" y1="41875" x2="42000" y2="54381"/>
                        <a14:backgroundMark x1="90250" y1="36340" x2="77647" y2="41053"/>
                        <a14:backgroundMark x1="74625" y1="54381" x2="60625" y2="54381"/>
                        <a14:backgroundMark x1="69375" y1="48711" x2="45750" y2="52062"/>
                        <a14:backgroundMark x1="96875" y1="36082" x2="89625" y2="50515"/>
                        <a14:backgroundMark x1="8000" y1="86598" x2="2625" y2="92784"/>
                        <a14:backgroundMark x1="8000" y1="88144" x2="125" y2="99227"/>
                        <a14:backgroundMark x1="125" y1="99227" x2="125" y2="99227"/>
                        <a14:backgroundMark x1="16875" y1="69845" x2="14500" y2="72165"/>
                      </a14:backgroundRemoval>
                    </a14:imgEffect>
                  </a14:imgLayer>
                </a14:imgProps>
              </a:ext>
              <a:ext uri="{28A0092B-C50C-407E-A947-70E740481C1C}">
                <a14:useLocalDpi xmlns:a14="http://schemas.microsoft.com/office/drawing/2010/main" val="0"/>
              </a:ext>
            </a:extLst>
          </a:blip>
          <a:srcRect t="3036" b="8939"/>
          <a:stretch/>
        </p:blipFill>
        <p:spPr bwMode="auto">
          <a:xfrm>
            <a:off x="533" y="-10143"/>
            <a:ext cx="9143467" cy="1628800"/>
          </a:xfrm>
          <a:prstGeom prst="rect">
            <a:avLst/>
          </a:prstGeom>
          <a:noFill/>
          <a:extLst>
            <a:ext uri="{53640926-AAD7-44D8-BBD7-CCE9431645EC}">
              <a14:shadowObscured xmlns:a14="http://schemas.microsoft.com/office/drawing/2010/main"/>
            </a:ext>
          </a:extLst>
        </p:spPr>
      </p:pic>
      <p:sp>
        <p:nvSpPr>
          <p:cNvPr id="4" name="Title 1">
            <a:extLst>
              <a:ext uri="{FF2B5EF4-FFF2-40B4-BE49-F238E27FC236}">
                <a16:creationId xmlns:a16="http://schemas.microsoft.com/office/drawing/2014/main" id="{F8D3CC97-6AA2-C158-E943-294E30E62196}"/>
              </a:ext>
            </a:extLst>
          </p:cNvPr>
          <p:cNvSpPr txBox="1">
            <a:spLocks/>
          </p:cNvSpPr>
          <p:nvPr/>
        </p:nvSpPr>
        <p:spPr>
          <a:xfrm>
            <a:off x="3203847" y="939145"/>
            <a:ext cx="3168352" cy="103955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GB" sz="4000" b="1" dirty="0">
              <a:latin typeface="+mn-lt"/>
            </a:endParaRPr>
          </a:p>
        </p:txBody>
      </p:sp>
      <p:sp>
        <p:nvSpPr>
          <p:cNvPr id="5" name="TextBox 4">
            <a:extLst>
              <a:ext uri="{FF2B5EF4-FFF2-40B4-BE49-F238E27FC236}">
                <a16:creationId xmlns:a16="http://schemas.microsoft.com/office/drawing/2014/main" id="{E27C1622-9AAD-1DEB-9B29-9B85659FABB0}"/>
              </a:ext>
            </a:extLst>
          </p:cNvPr>
          <p:cNvSpPr txBox="1"/>
          <p:nvPr/>
        </p:nvSpPr>
        <p:spPr>
          <a:xfrm>
            <a:off x="1297576" y="1089594"/>
            <a:ext cx="5625504" cy="584775"/>
          </a:xfrm>
          <a:prstGeom prst="rect">
            <a:avLst/>
          </a:prstGeom>
          <a:noFill/>
        </p:spPr>
        <p:txBody>
          <a:bodyPr wrap="square">
            <a:spAutoFit/>
          </a:bodyPr>
          <a:lstStyle/>
          <a:p>
            <a:pPr algn="ctr"/>
            <a:r>
              <a:rPr lang="en-GB" sz="3200" b="1" dirty="0"/>
              <a:t>Pupil Outcomes</a:t>
            </a:r>
          </a:p>
        </p:txBody>
      </p:sp>
      <p:sp>
        <p:nvSpPr>
          <p:cNvPr id="6" name="TextBox 5">
            <a:extLst>
              <a:ext uri="{FF2B5EF4-FFF2-40B4-BE49-F238E27FC236}">
                <a16:creationId xmlns:a16="http://schemas.microsoft.com/office/drawing/2014/main" id="{651ECA50-BE05-756B-9B2E-400448B3E444}"/>
              </a:ext>
            </a:extLst>
          </p:cNvPr>
          <p:cNvSpPr txBox="1"/>
          <p:nvPr/>
        </p:nvSpPr>
        <p:spPr>
          <a:xfrm>
            <a:off x="698862" y="1618658"/>
            <a:ext cx="7746274" cy="5016758"/>
          </a:xfrm>
          <a:prstGeom prst="rect">
            <a:avLst/>
          </a:prstGeom>
          <a:noFill/>
        </p:spPr>
        <p:txBody>
          <a:bodyPr wrap="square">
            <a:spAutoFit/>
          </a:bodyPr>
          <a:lstStyle/>
          <a:p>
            <a:r>
              <a:rPr lang="en-GB" sz="1600" dirty="0"/>
              <a:t>Indicators of how we measure outcomes for pupils and families:</a:t>
            </a:r>
          </a:p>
          <a:p>
            <a:endParaRPr lang="en-GB" sz="1600" dirty="0"/>
          </a:p>
          <a:p>
            <a:pPr marL="285750" indent="-285750">
              <a:buFont typeface="Arial" panose="020B0604020202020204" pitchFamily="34" charset="0"/>
              <a:buChar char="•"/>
            </a:pPr>
            <a:r>
              <a:rPr lang="en-GB" sz="1600" b="1" dirty="0"/>
              <a:t>Pupil Attendance and Engagement </a:t>
            </a:r>
          </a:p>
          <a:p>
            <a:pPr marL="285750" indent="-285750">
              <a:buFont typeface="Arial" panose="020B0604020202020204" pitchFamily="34" charset="0"/>
              <a:buChar char="•"/>
            </a:pPr>
            <a:endParaRPr lang="en-GB" sz="1600" b="1" dirty="0"/>
          </a:p>
          <a:p>
            <a:pPr marL="285750" indent="-285750">
              <a:buFont typeface="Arial" panose="020B0604020202020204" pitchFamily="34" charset="0"/>
              <a:buChar char="•"/>
            </a:pPr>
            <a:r>
              <a:rPr lang="en-GB" sz="1600" b="1" dirty="0"/>
              <a:t>Creative Curriculum:</a:t>
            </a:r>
          </a:p>
          <a:p>
            <a:r>
              <a:rPr lang="en-GB" sz="1600" dirty="0"/>
              <a:t>	Oakley learning Journey</a:t>
            </a:r>
          </a:p>
          <a:p>
            <a:r>
              <a:rPr lang="en-GB" sz="1600" dirty="0"/>
              <a:t>	Forest School Skills Framework</a:t>
            </a:r>
          </a:p>
          <a:p>
            <a:endParaRPr lang="en-GB" sz="1600" dirty="0"/>
          </a:p>
          <a:p>
            <a:pPr marL="285750" indent="-285750">
              <a:buFont typeface="Arial" panose="020B0604020202020204" pitchFamily="34" charset="0"/>
              <a:buChar char="•"/>
            </a:pPr>
            <a:r>
              <a:rPr lang="en-GB" sz="1600" b="1" dirty="0"/>
              <a:t>Curriculum Progress: </a:t>
            </a:r>
            <a:r>
              <a:rPr lang="en-GB" sz="1600" dirty="0"/>
              <a:t>Evidence for Learning and Insights</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b="1" dirty="0"/>
              <a:t>Intervention Records: </a:t>
            </a:r>
            <a:r>
              <a:rPr lang="en-GB" sz="1600" dirty="0"/>
              <a:t>Music Therapy, Thrive, Play Therapy</a:t>
            </a:r>
          </a:p>
          <a:p>
            <a:endParaRPr lang="en-GB" sz="1600" dirty="0"/>
          </a:p>
          <a:p>
            <a:pPr marL="285750" indent="-285750">
              <a:buFont typeface="Arial" panose="020B0604020202020204" pitchFamily="34" charset="0"/>
              <a:buChar char="•"/>
            </a:pPr>
            <a:r>
              <a:rPr lang="en-GB" sz="1600" b="1" dirty="0"/>
              <a:t>Thrive Approaches</a:t>
            </a:r>
            <a:r>
              <a:rPr lang="en-GB" sz="1600" dirty="0"/>
              <a:t>: Universal/Whole School Approach, Targeted and Specialist </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b="1" dirty="0"/>
              <a:t>EHCPs: </a:t>
            </a:r>
            <a:r>
              <a:rPr lang="en-GB" sz="1600" dirty="0"/>
              <a:t>Annual Review Participation and Engagement, Section A Developments</a:t>
            </a:r>
          </a:p>
          <a:p>
            <a:endParaRPr lang="en-GB" sz="1600" dirty="0"/>
          </a:p>
          <a:p>
            <a:pPr marL="285750" indent="-285750">
              <a:buFont typeface="Arial" panose="020B0604020202020204" pitchFamily="34" charset="0"/>
              <a:buChar char="•"/>
            </a:pPr>
            <a:r>
              <a:rPr lang="en-GB" sz="1600" b="1" dirty="0"/>
              <a:t>Residential Offer: </a:t>
            </a:r>
            <a:r>
              <a:rPr lang="en-GB" sz="1600" dirty="0"/>
              <a:t>Breadth of offer, pupil attendance and engagement </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b="1" dirty="0"/>
              <a:t>Family Engagement: </a:t>
            </a:r>
            <a:r>
              <a:rPr lang="en-GB" sz="1600" dirty="0"/>
              <a:t>School events, attendance, early support and engagement</a:t>
            </a:r>
          </a:p>
        </p:txBody>
      </p:sp>
    </p:spTree>
    <p:extLst>
      <p:ext uri="{BB962C8B-B14F-4D97-AF65-F5344CB8AC3E}">
        <p14:creationId xmlns:p14="http://schemas.microsoft.com/office/powerpoint/2010/main" val="1714846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796FE-F2F8-8D21-93AB-E23CFF347EBA}"/>
              </a:ext>
            </a:extLst>
          </p:cNvPr>
          <p:cNvSpPr>
            <a:spLocks noGrp="1"/>
          </p:cNvSpPr>
          <p:nvPr>
            <p:ph type="title"/>
          </p:nvPr>
        </p:nvSpPr>
        <p:spPr>
          <a:xfrm>
            <a:off x="457200" y="1026352"/>
            <a:ext cx="8229600" cy="1610560"/>
          </a:xfrm>
        </p:spPr>
        <p:txBody>
          <a:bodyPr/>
          <a:lstStyle/>
          <a:p>
            <a:pPr algn="ctr"/>
            <a:r>
              <a:rPr lang="en-GB" b="1" dirty="0">
                <a:solidFill>
                  <a:srgbClr val="324650"/>
                </a:solidFill>
              </a:rPr>
              <a:t>Bower Grove School</a:t>
            </a:r>
            <a:br>
              <a:rPr lang="en-GB" dirty="0">
                <a:solidFill>
                  <a:srgbClr val="324650"/>
                </a:solidFill>
              </a:rPr>
            </a:br>
            <a:r>
              <a:rPr lang="en-GB" dirty="0">
                <a:solidFill>
                  <a:srgbClr val="324650"/>
                </a:solidFill>
              </a:rPr>
              <a:t>Mrs Maz Cleave</a:t>
            </a:r>
            <a:br>
              <a:rPr lang="en-GB" dirty="0">
                <a:solidFill>
                  <a:srgbClr val="324650"/>
                </a:solidFill>
              </a:rPr>
            </a:br>
            <a:r>
              <a:rPr lang="en-GB" sz="3200" dirty="0">
                <a:solidFill>
                  <a:srgbClr val="B44646"/>
                </a:solidFill>
              </a:rPr>
              <a:t>MCleave@bower-grove.kent.sch.uk</a:t>
            </a:r>
          </a:p>
        </p:txBody>
      </p:sp>
      <p:pic>
        <p:nvPicPr>
          <p:cNvPr id="5" name="Picture 20" descr="Bower Grove School">
            <a:extLst>
              <a:ext uri="{FF2B5EF4-FFF2-40B4-BE49-F238E27FC236}">
                <a16:creationId xmlns:a16="http://schemas.microsoft.com/office/drawing/2014/main" id="{80EC8C60-4239-369F-27E3-2907C6D73F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128" y="2793416"/>
            <a:ext cx="2075744" cy="2075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526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DEA8B-1317-DA6B-7A23-00159C2259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EDAFB6-C88E-55DC-B35C-F9EB93DEC822}"/>
              </a:ext>
            </a:extLst>
          </p:cNvPr>
          <p:cNvSpPr>
            <a:spLocks noGrp="1"/>
          </p:cNvSpPr>
          <p:nvPr>
            <p:ph type="title"/>
          </p:nvPr>
        </p:nvSpPr>
        <p:spPr>
          <a:xfrm>
            <a:off x="493204" y="973062"/>
            <a:ext cx="8229600" cy="1143000"/>
          </a:xfrm>
        </p:spPr>
        <p:txBody>
          <a:bodyPr/>
          <a:lstStyle/>
          <a:p>
            <a:pPr algn="ctr"/>
            <a:r>
              <a:rPr lang="en-GB" b="1" dirty="0"/>
              <a:t>Olive AP Academy</a:t>
            </a:r>
            <a:br>
              <a:rPr lang="en-GB" dirty="0"/>
            </a:br>
            <a:r>
              <a:rPr lang="en-GB" dirty="0"/>
              <a:t>Ms Eleanor Mather</a:t>
            </a:r>
            <a:br>
              <a:rPr lang="en-GB" dirty="0"/>
            </a:br>
            <a:r>
              <a:rPr lang="en-US" sz="3200" u="sng" dirty="0">
                <a:hlinkClick r:id="rId2"/>
              </a:rPr>
              <a:t>Eleanor.Mather@oliveacademies.org.uk</a:t>
            </a:r>
            <a:endParaRPr lang="en-GB" sz="3200" dirty="0">
              <a:solidFill>
                <a:srgbClr val="B44646"/>
              </a:solidFill>
            </a:endParaRPr>
          </a:p>
        </p:txBody>
      </p:sp>
      <p:pic>
        <p:nvPicPr>
          <p:cNvPr id="3" name="Picture 10" descr="Olive Academies | Outreach | Learn More">
            <a:extLst>
              <a:ext uri="{FF2B5EF4-FFF2-40B4-BE49-F238E27FC236}">
                <a16:creationId xmlns:a16="http://schemas.microsoft.com/office/drawing/2014/main" id="{AD8220AC-2C0A-74E4-8FE3-A4A93F34D4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2139" y="2636912"/>
            <a:ext cx="4931730" cy="2568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9204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9A2234C-BAD4-5396-524E-3C472850BC94}"/>
              </a:ext>
            </a:extLst>
          </p:cNvPr>
          <p:cNvSpPr txBox="1"/>
          <p:nvPr/>
        </p:nvSpPr>
        <p:spPr>
          <a:xfrm>
            <a:off x="305685" y="2805758"/>
            <a:ext cx="8658225" cy="1177247"/>
          </a:xfrm>
          <a:prstGeom prst="rect">
            <a:avLst/>
          </a:prstGeom>
          <a:noFill/>
        </p:spPr>
        <p:txBody>
          <a:bodyPr wrap="square" lIns="68580" tIns="34291" rIns="68580" bIns="34291" anchor="t">
            <a:spAutoFit/>
          </a:bodyPr>
          <a:lstStyle/>
          <a:p>
            <a:pPr algn="ctr" defTabSz="685800" fontAlgn="auto">
              <a:spcBef>
                <a:spcPts val="0"/>
              </a:spcBef>
              <a:spcAft>
                <a:spcPts val="0"/>
              </a:spcAft>
            </a:pPr>
            <a:r>
              <a:rPr lang="en-US" sz="3600" b="1" dirty="0">
                <a:solidFill>
                  <a:srgbClr val="660033"/>
                </a:solidFill>
                <a:latin typeface="Aptos" panose="02110004020202020204"/>
              </a:rPr>
              <a:t>KALE West Kent</a:t>
            </a:r>
          </a:p>
          <a:p>
            <a:pPr algn="ctr" defTabSz="685800" fontAlgn="auto">
              <a:spcBef>
                <a:spcPts val="0"/>
              </a:spcBef>
              <a:spcAft>
                <a:spcPts val="0"/>
              </a:spcAft>
            </a:pPr>
            <a:r>
              <a:rPr lang="en-US" sz="3600" b="1" dirty="0">
                <a:solidFill>
                  <a:srgbClr val="660033"/>
                </a:solidFill>
                <a:latin typeface="Aptos" panose="02110004020202020204"/>
              </a:rPr>
              <a:t>Networking event</a:t>
            </a:r>
          </a:p>
        </p:txBody>
      </p:sp>
      <p:pic>
        <p:nvPicPr>
          <p:cNvPr id="3" name="Picture 2">
            <a:extLst>
              <a:ext uri="{FF2B5EF4-FFF2-40B4-BE49-F238E27FC236}">
                <a16:creationId xmlns:a16="http://schemas.microsoft.com/office/drawing/2014/main" id="{598A72C8-166F-80C8-9DE4-5B89E1C97022}"/>
              </a:ext>
            </a:extLst>
          </p:cNvPr>
          <p:cNvPicPr>
            <a:picLocks noChangeAspect="1"/>
          </p:cNvPicPr>
          <p:nvPr/>
        </p:nvPicPr>
        <p:blipFill>
          <a:blip r:embed="rId2"/>
          <a:stretch>
            <a:fillRect/>
          </a:stretch>
        </p:blipFill>
        <p:spPr>
          <a:xfrm>
            <a:off x="2242662" y="4139299"/>
            <a:ext cx="4784271" cy="1287019"/>
          </a:xfrm>
          <a:prstGeom prst="rect">
            <a:avLst/>
          </a:prstGeom>
        </p:spPr>
      </p:pic>
    </p:spTree>
    <p:extLst>
      <p:ext uri="{BB962C8B-B14F-4D97-AF65-F5344CB8AC3E}">
        <p14:creationId xmlns:p14="http://schemas.microsoft.com/office/powerpoint/2010/main" val="3076174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022648B-4570-D449-ADC1-CDACE38AA897}"/>
              </a:ext>
            </a:extLst>
          </p:cNvPr>
          <p:cNvSpPr txBox="1"/>
          <p:nvPr/>
        </p:nvSpPr>
        <p:spPr>
          <a:xfrm>
            <a:off x="3442725" y="476672"/>
            <a:ext cx="5597517"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Tier 1 and Tier 2 comparison</a:t>
            </a:r>
          </a:p>
        </p:txBody>
      </p:sp>
      <p:sp>
        <p:nvSpPr>
          <p:cNvPr id="2" name="Rectangle: Rounded Corners 1">
            <a:extLst>
              <a:ext uri="{FF2B5EF4-FFF2-40B4-BE49-F238E27FC236}">
                <a16:creationId xmlns:a16="http://schemas.microsoft.com/office/drawing/2014/main" id="{F300775B-E7DB-4E67-9DD6-5720262012F0}"/>
              </a:ext>
            </a:extLst>
          </p:cNvPr>
          <p:cNvSpPr/>
          <p:nvPr/>
        </p:nvSpPr>
        <p:spPr>
          <a:xfrm>
            <a:off x="140109" y="2276872"/>
            <a:ext cx="3207774" cy="4464496"/>
          </a:xfrm>
          <a:prstGeom prst="roundRect">
            <a:avLst/>
          </a:prstGeom>
          <a:solidFill>
            <a:srgbClr val="F8981D"/>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14303" indent="-214303">
              <a:buFont typeface="Arial" panose="020B0604020202020204" pitchFamily="34" charset="0"/>
              <a:buChar char="•"/>
            </a:pPr>
            <a:endParaRPr lang="en-GB" sz="1600" dirty="0"/>
          </a:p>
        </p:txBody>
      </p:sp>
      <p:sp>
        <p:nvSpPr>
          <p:cNvPr id="3" name="Rectangle: Rounded Corners 2">
            <a:extLst>
              <a:ext uri="{FF2B5EF4-FFF2-40B4-BE49-F238E27FC236}">
                <a16:creationId xmlns:a16="http://schemas.microsoft.com/office/drawing/2014/main" id="{B946EE99-C768-2F22-4DA3-A29687C3480C}"/>
              </a:ext>
            </a:extLst>
          </p:cNvPr>
          <p:cNvSpPr/>
          <p:nvPr/>
        </p:nvSpPr>
        <p:spPr>
          <a:xfrm>
            <a:off x="5715001" y="2276872"/>
            <a:ext cx="3288889" cy="4464496"/>
          </a:xfrm>
          <a:prstGeom prst="roundRect">
            <a:avLst/>
          </a:prstGeom>
          <a:solidFill>
            <a:srgbClr val="F8981D"/>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14303" indent="-214303">
              <a:buFont typeface="Arial" panose="020B0604020202020204" pitchFamily="34" charset="0"/>
              <a:buChar char="•"/>
            </a:pPr>
            <a:endParaRPr lang="en-GB" sz="1600" dirty="0"/>
          </a:p>
        </p:txBody>
      </p:sp>
      <p:sp>
        <p:nvSpPr>
          <p:cNvPr id="5" name="TextBox 4">
            <a:extLst>
              <a:ext uri="{FF2B5EF4-FFF2-40B4-BE49-F238E27FC236}">
                <a16:creationId xmlns:a16="http://schemas.microsoft.com/office/drawing/2014/main" id="{DA191F25-2C36-BC36-0DDC-3FD2E08ED170}"/>
              </a:ext>
            </a:extLst>
          </p:cNvPr>
          <p:cNvSpPr txBox="1"/>
          <p:nvPr/>
        </p:nvSpPr>
        <p:spPr>
          <a:xfrm>
            <a:off x="992240" y="1753526"/>
            <a:ext cx="1555955" cy="646331"/>
          </a:xfrm>
          <a:prstGeom prst="rect">
            <a:avLst/>
          </a:prstGeom>
          <a:noFill/>
        </p:spPr>
        <p:txBody>
          <a:bodyPr wrap="square" rtlCol="0">
            <a:spAutoFit/>
          </a:bodyPr>
          <a:lstStyle/>
          <a:p>
            <a:pPr algn="ctr"/>
            <a:r>
              <a:rPr lang="en-US" sz="3500" b="1" dirty="0">
                <a:latin typeface="Calibri" panose="020F0502020204030204" pitchFamily="34" charset="0"/>
                <a:cs typeface="Calibri" panose="020F0502020204030204" pitchFamily="34" charset="0"/>
              </a:rPr>
              <a:t>Tier 1</a:t>
            </a:r>
          </a:p>
        </p:txBody>
      </p:sp>
      <p:sp>
        <p:nvSpPr>
          <p:cNvPr id="6" name="TextBox 5">
            <a:extLst>
              <a:ext uri="{FF2B5EF4-FFF2-40B4-BE49-F238E27FC236}">
                <a16:creationId xmlns:a16="http://schemas.microsoft.com/office/drawing/2014/main" id="{289D7A4B-497E-2161-D44E-1E733A1EEFDB}"/>
              </a:ext>
            </a:extLst>
          </p:cNvPr>
          <p:cNvSpPr txBox="1"/>
          <p:nvPr/>
        </p:nvSpPr>
        <p:spPr>
          <a:xfrm>
            <a:off x="6459364" y="1753525"/>
            <a:ext cx="1555955" cy="646331"/>
          </a:xfrm>
          <a:prstGeom prst="rect">
            <a:avLst/>
          </a:prstGeom>
          <a:noFill/>
        </p:spPr>
        <p:txBody>
          <a:bodyPr wrap="square" rtlCol="0">
            <a:spAutoFit/>
          </a:bodyPr>
          <a:lstStyle/>
          <a:p>
            <a:pPr algn="ctr"/>
            <a:r>
              <a:rPr lang="en-US" sz="3500" b="1" dirty="0">
                <a:latin typeface="Calibri" panose="020F0502020204030204" pitchFamily="34" charset="0"/>
                <a:cs typeface="Calibri" panose="020F0502020204030204" pitchFamily="34" charset="0"/>
              </a:rPr>
              <a:t>Tier 2</a:t>
            </a:r>
          </a:p>
        </p:txBody>
      </p:sp>
      <p:sp>
        <p:nvSpPr>
          <p:cNvPr id="8" name="Rectangle 7">
            <a:extLst>
              <a:ext uri="{FF2B5EF4-FFF2-40B4-BE49-F238E27FC236}">
                <a16:creationId xmlns:a16="http://schemas.microsoft.com/office/drawing/2014/main" id="{56B9E84E-5BF0-FAC2-6CAF-8869603D76F7}"/>
              </a:ext>
            </a:extLst>
          </p:cNvPr>
          <p:cNvSpPr/>
          <p:nvPr/>
        </p:nvSpPr>
        <p:spPr>
          <a:xfrm>
            <a:off x="3502742" y="1916832"/>
            <a:ext cx="2057400" cy="4464496"/>
          </a:xfrm>
          <a:prstGeom prst="rect">
            <a:avLst/>
          </a:prstGeom>
          <a:solidFill>
            <a:srgbClr val="64293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After the referral has been received, the Outreach team will be in touch to arrange an IAEP meeting with school, the student and home.</a:t>
            </a:r>
          </a:p>
          <a:p>
            <a:pPr algn="ctr"/>
            <a:endParaRPr lang="en-GB" dirty="0"/>
          </a:p>
          <a:p>
            <a:pPr algn="ctr"/>
            <a:r>
              <a:rPr lang="en-GB" dirty="0"/>
              <a:t>This will be followed by a Mini-Path and an avenue of support will be determined.</a:t>
            </a:r>
          </a:p>
        </p:txBody>
      </p:sp>
      <p:sp>
        <p:nvSpPr>
          <p:cNvPr id="10" name="TextBox 9">
            <a:extLst>
              <a:ext uri="{FF2B5EF4-FFF2-40B4-BE49-F238E27FC236}">
                <a16:creationId xmlns:a16="http://schemas.microsoft.com/office/drawing/2014/main" id="{1CFC5AA8-7C91-F8C2-6C78-0D069C929B57}"/>
              </a:ext>
            </a:extLst>
          </p:cNvPr>
          <p:cNvSpPr txBox="1"/>
          <p:nvPr/>
        </p:nvSpPr>
        <p:spPr>
          <a:xfrm>
            <a:off x="206889" y="2446954"/>
            <a:ext cx="3126658" cy="4247317"/>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bg1"/>
                </a:solidFill>
                <a:latin typeface="+mn-lt"/>
                <a:cs typeface="Arial" panose="020B0604020202020204" pitchFamily="34" charset="0"/>
              </a:rPr>
              <a:t>6-week bespoke programme of support based on discussions with home, student and school.</a:t>
            </a:r>
          </a:p>
          <a:p>
            <a:pPr marL="285750" indent="-285750">
              <a:buFont typeface="Arial" panose="020B0604020202020204" pitchFamily="34" charset="0"/>
              <a:buChar char="•"/>
            </a:pPr>
            <a:r>
              <a:rPr lang="en-GB" dirty="0">
                <a:solidFill>
                  <a:schemeClr val="bg1"/>
                </a:solidFill>
                <a:latin typeface="+mn-lt"/>
                <a:cs typeface="Arial" panose="020B0604020202020204" pitchFamily="34" charset="0"/>
              </a:rPr>
              <a:t>Programme to focus on specific need such as self-identity, understanding emotions, setting goals, lesson success.</a:t>
            </a:r>
          </a:p>
          <a:p>
            <a:pPr marL="285750" indent="-285750">
              <a:buFont typeface="Arial" panose="020B0604020202020204" pitchFamily="34" charset="0"/>
              <a:buChar char="•"/>
            </a:pPr>
            <a:r>
              <a:rPr lang="en-GB" dirty="0">
                <a:solidFill>
                  <a:schemeClr val="bg1"/>
                </a:solidFill>
                <a:latin typeface="+mn-lt"/>
                <a:cs typeface="Arial" panose="020B0604020202020204" pitchFamily="34" charset="0"/>
              </a:rPr>
              <a:t>Sessions delivered 1:1 in the student's home school weekly.</a:t>
            </a:r>
          </a:p>
          <a:p>
            <a:pPr marL="285750" indent="-285750">
              <a:buFont typeface="Arial" panose="020B0604020202020204" pitchFamily="34" charset="0"/>
              <a:buChar char="•"/>
            </a:pPr>
            <a:r>
              <a:rPr lang="en-GB" dirty="0">
                <a:solidFill>
                  <a:schemeClr val="bg1"/>
                </a:solidFill>
                <a:latin typeface="+mn-lt"/>
                <a:cs typeface="Arial" panose="020B0604020202020204" pitchFamily="34" charset="0"/>
              </a:rPr>
              <a:t>Review meeting at end of support with home, school, and student.</a:t>
            </a:r>
          </a:p>
        </p:txBody>
      </p:sp>
      <p:sp>
        <p:nvSpPr>
          <p:cNvPr id="11" name="TextBox 10">
            <a:extLst>
              <a:ext uri="{FF2B5EF4-FFF2-40B4-BE49-F238E27FC236}">
                <a16:creationId xmlns:a16="http://schemas.microsoft.com/office/drawing/2014/main" id="{2D34C8BF-5900-45BF-CBBF-ECD0DED6084A}"/>
              </a:ext>
            </a:extLst>
          </p:cNvPr>
          <p:cNvSpPr txBox="1"/>
          <p:nvPr/>
        </p:nvSpPr>
        <p:spPr>
          <a:xfrm>
            <a:off x="5832471" y="2280812"/>
            <a:ext cx="3207771" cy="4524315"/>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bg1"/>
                </a:solidFill>
                <a:latin typeface="+mn-lt"/>
                <a:cs typeface="Arial" panose="020B0604020202020204" pitchFamily="34" charset="0"/>
              </a:rPr>
              <a:t>6-week group-based programme focusing on specific needs based on discussions with home, student and school.</a:t>
            </a:r>
          </a:p>
          <a:p>
            <a:pPr marL="285750" indent="-285750">
              <a:buFont typeface="Arial" panose="020B0604020202020204" pitchFamily="34" charset="0"/>
              <a:buChar char="•"/>
            </a:pPr>
            <a:r>
              <a:rPr lang="en-GB" dirty="0">
                <a:solidFill>
                  <a:schemeClr val="bg1"/>
                </a:solidFill>
                <a:latin typeface="+mn-lt"/>
                <a:cs typeface="Arial" panose="020B0604020202020204" pitchFamily="34" charset="0"/>
              </a:rPr>
              <a:t>Programme looking at wider needs such a social skills, understanding others and understanding self.</a:t>
            </a:r>
          </a:p>
          <a:p>
            <a:pPr marL="214303" indent="-214303">
              <a:buFont typeface="Arial" panose="020B0604020202020204" pitchFamily="34" charset="0"/>
              <a:buChar char="•"/>
            </a:pPr>
            <a:r>
              <a:rPr lang="en-GB" dirty="0">
                <a:solidFill>
                  <a:schemeClr val="bg1"/>
                </a:solidFill>
                <a:latin typeface="+mn-lt"/>
                <a:cs typeface="Arial" panose="020B0604020202020204" pitchFamily="34" charset="0"/>
              </a:rPr>
              <a:t>Sessions delivered in a group one day a week at Olive Academies, Charles Street, Tunbridge Wells.</a:t>
            </a:r>
          </a:p>
          <a:p>
            <a:pPr marL="214303" indent="-214303">
              <a:buFont typeface="Arial" panose="020B0604020202020204" pitchFamily="34" charset="0"/>
              <a:buChar char="•"/>
            </a:pPr>
            <a:r>
              <a:rPr lang="en-GB" dirty="0">
                <a:solidFill>
                  <a:schemeClr val="bg1"/>
                </a:solidFill>
                <a:latin typeface="+mn-lt"/>
                <a:cs typeface="Arial" panose="020B0604020202020204" pitchFamily="34" charset="0"/>
              </a:rPr>
              <a:t>Review meeting at end of support with home, school and student.</a:t>
            </a:r>
          </a:p>
        </p:txBody>
      </p:sp>
    </p:spTree>
    <p:extLst>
      <p:ext uri="{BB962C8B-B14F-4D97-AF65-F5344CB8AC3E}">
        <p14:creationId xmlns:p14="http://schemas.microsoft.com/office/powerpoint/2010/main" val="31857749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022648B-4570-D449-ADC1-CDACE38AA897}"/>
              </a:ext>
            </a:extLst>
          </p:cNvPr>
          <p:cNvSpPr txBox="1"/>
          <p:nvPr/>
        </p:nvSpPr>
        <p:spPr>
          <a:xfrm>
            <a:off x="2627784" y="312571"/>
            <a:ext cx="6821163" cy="646331"/>
          </a:xfrm>
          <a:prstGeom prst="rect">
            <a:avLst/>
          </a:prstGeom>
          <a:noFill/>
        </p:spPr>
        <p:txBody>
          <a:bodyPr wrap="square" rtlCol="0">
            <a:spAutoFit/>
          </a:bodyPr>
          <a:lstStyle/>
          <a:p>
            <a:r>
              <a:rPr lang="en-US" sz="3500" b="1" dirty="0">
                <a:solidFill>
                  <a:schemeClr val="bg1"/>
                </a:solidFill>
                <a:latin typeface="Calibri" panose="020F0502020204030204" pitchFamily="34" charset="0"/>
                <a:cs typeface="Calibri" panose="020F0502020204030204" pitchFamily="34" charset="0"/>
              </a:rPr>
              <a:t>Outreach Support Referral Process</a:t>
            </a:r>
          </a:p>
        </p:txBody>
      </p:sp>
      <p:pic>
        <p:nvPicPr>
          <p:cNvPr id="17" name="Picture 16">
            <a:extLst>
              <a:ext uri="{FF2B5EF4-FFF2-40B4-BE49-F238E27FC236}">
                <a16:creationId xmlns:a16="http://schemas.microsoft.com/office/drawing/2014/main" id="{2A0436EC-3E96-D79D-5C30-20F066E0D83E}"/>
              </a:ext>
            </a:extLst>
          </p:cNvPr>
          <p:cNvPicPr>
            <a:picLocks noChangeAspect="1"/>
          </p:cNvPicPr>
          <p:nvPr/>
        </p:nvPicPr>
        <p:blipFill>
          <a:blip r:embed="rId2"/>
          <a:stretch>
            <a:fillRect/>
          </a:stretch>
        </p:blipFill>
        <p:spPr>
          <a:xfrm>
            <a:off x="137751" y="2248193"/>
            <a:ext cx="385241" cy="388875"/>
          </a:xfrm>
          <a:prstGeom prst="rect">
            <a:avLst/>
          </a:prstGeom>
        </p:spPr>
      </p:pic>
      <p:pic>
        <p:nvPicPr>
          <p:cNvPr id="19" name="Picture 18">
            <a:extLst>
              <a:ext uri="{FF2B5EF4-FFF2-40B4-BE49-F238E27FC236}">
                <a16:creationId xmlns:a16="http://schemas.microsoft.com/office/drawing/2014/main" id="{81B3E9A9-7CDA-7608-30FE-1F653E78322B}"/>
              </a:ext>
            </a:extLst>
          </p:cNvPr>
          <p:cNvPicPr>
            <a:picLocks noChangeAspect="1"/>
          </p:cNvPicPr>
          <p:nvPr/>
        </p:nvPicPr>
        <p:blipFill>
          <a:blip r:embed="rId3"/>
          <a:stretch>
            <a:fillRect/>
          </a:stretch>
        </p:blipFill>
        <p:spPr>
          <a:xfrm>
            <a:off x="137751" y="4301378"/>
            <a:ext cx="385241" cy="388875"/>
          </a:xfrm>
          <a:prstGeom prst="rect">
            <a:avLst/>
          </a:prstGeom>
        </p:spPr>
      </p:pic>
      <p:pic>
        <p:nvPicPr>
          <p:cNvPr id="21" name="Picture 20">
            <a:extLst>
              <a:ext uri="{FF2B5EF4-FFF2-40B4-BE49-F238E27FC236}">
                <a16:creationId xmlns:a16="http://schemas.microsoft.com/office/drawing/2014/main" id="{E474CB55-F9B4-87B3-D524-853F7B672EB2}"/>
              </a:ext>
            </a:extLst>
          </p:cNvPr>
          <p:cNvPicPr>
            <a:picLocks noChangeAspect="1"/>
          </p:cNvPicPr>
          <p:nvPr/>
        </p:nvPicPr>
        <p:blipFill>
          <a:blip r:embed="rId4"/>
          <a:stretch>
            <a:fillRect/>
          </a:stretch>
        </p:blipFill>
        <p:spPr>
          <a:xfrm>
            <a:off x="4257582" y="2248200"/>
            <a:ext cx="390307" cy="390307"/>
          </a:xfrm>
          <a:prstGeom prst="rect">
            <a:avLst/>
          </a:prstGeom>
        </p:spPr>
      </p:pic>
      <p:pic>
        <p:nvPicPr>
          <p:cNvPr id="23" name="Picture 22">
            <a:extLst>
              <a:ext uri="{FF2B5EF4-FFF2-40B4-BE49-F238E27FC236}">
                <a16:creationId xmlns:a16="http://schemas.microsoft.com/office/drawing/2014/main" id="{BA9324CE-219F-2429-E3AF-36573C0139D0}"/>
              </a:ext>
            </a:extLst>
          </p:cNvPr>
          <p:cNvPicPr>
            <a:picLocks noChangeAspect="1"/>
          </p:cNvPicPr>
          <p:nvPr/>
        </p:nvPicPr>
        <p:blipFill>
          <a:blip r:embed="rId5"/>
          <a:stretch>
            <a:fillRect/>
          </a:stretch>
        </p:blipFill>
        <p:spPr>
          <a:xfrm>
            <a:off x="4263193" y="4301383"/>
            <a:ext cx="388875" cy="388875"/>
          </a:xfrm>
          <a:prstGeom prst="rect">
            <a:avLst/>
          </a:prstGeom>
        </p:spPr>
      </p:pic>
      <p:sp>
        <p:nvSpPr>
          <p:cNvPr id="24" name="Rectangle: Rounded Corners 23">
            <a:extLst>
              <a:ext uri="{FF2B5EF4-FFF2-40B4-BE49-F238E27FC236}">
                <a16:creationId xmlns:a16="http://schemas.microsoft.com/office/drawing/2014/main" id="{74CE9741-8F29-E3B1-3238-0EB7C56F96D0}"/>
              </a:ext>
            </a:extLst>
          </p:cNvPr>
          <p:cNvSpPr/>
          <p:nvPr/>
        </p:nvSpPr>
        <p:spPr>
          <a:xfrm>
            <a:off x="617791" y="2240937"/>
            <a:ext cx="3504043" cy="1596281"/>
          </a:xfrm>
          <a:prstGeom prst="roundRect">
            <a:avLst/>
          </a:prstGeom>
          <a:ln>
            <a:solidFill>
              <a:srgbClr val="F5841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5" name="TextBox 24">
            <a:extLst>
              <a:ext uri="{FF2B5EF4-FFF2-40B4-BE49-F238E27FC236}">
                <a16:creationId xmlns:a16="http://schemas.microsoft.com/office/drawing/2014/main" id="{ACD44259-358E-F10D-D06A-2A1103D7F2A0}"/>
              </a:ext>
            </a:extLst>
          </p:cNvPr>
          <p:cNvSpPr txBox="1"/>
          <p:nvPr/>
        </p:nvSpPr>
        <p:spPr>
          <a:xfrm>
            <a:off x="662938" y="2346580"/>
            <a:ext cx="3422639" cy="1131079"/>
          </a:xfrm>
          <a:prstGeom prst="rect">
            <a:avLst/>
          </a:prstGeom>
          <a:noFill/>
        </p:spPr>
        <p:txBody>
          <a:bodyPr wrap="square" rtlCol="0">
            <a:spAutoFit/>
          </a:bodyPr>
          <a:lstStyle/>
          <a:p>
            <a:pPr algn="ctr"/>
            <a:r>
              <a:rPr lang="en-GB" sz="1200" b="1" dirty="0">
                <a:solidFill>
                  <a:srgbClr val="990033"/>
                </a:solidFill>
                <a:latin typeface="Gotham Book" panose="02000604040000020004" pitchFamily="50" charset="0"/>
              </a:rPr>
              <a:t>Step 1: Referral Submission</a:t>
            </a:r>
            <a:endParaRPr lang="en-GB" sz="1200" dirty="0">
              <a:solidFill>
                <a:srgbClr val="990033"/>
              </a:solidFill>
              <a:latin typeface="Gotham Book" panose="02000604040000020004" pitchFamily="50" charset="0"/>
            </a:endParaRPr>
          </a:p>
          <a:p>
            <a:r>
              <a:rPr lang="en-GB" sz="1050" dirty="0">
                <a:latin typeface="Gotham Book" panose="02000604040000020004" pitchFamily="50" charset="0"/>
              </a:rPr>
              <a:t> </a:t>
            </a:r>
          </a:p>
          <a:p>
            <a:r>
              <a:rPr lang="en-GB" sz="900" b="1" dirty="0">
                <a:latin typeface="Gotham Book" panose="02000604040000020004" pitchFamily="50" charset="0"/>
              </a:rPr>
              <a:t>Action: </a:t>
            </a:r>
            <a:r>
              <a:rPr lang="en-GB" sz="900" dirty="0">
                <a:latin typeface="Gotham Book" panose="02000604040000020004" pitchFamily="50" charset="0"/>
              </a:rPr>
              <a:t>The referring school submits referral form to </a:t>
            </a:r>
          </a:p>
          <a:p>
            <a:r>
              <a:rPr lang="en-GB" sz="900" dirty="0">
                <a:latin typeface="Gotham Book" panose="02000604040000020004" pitchFamily="50" charset="0"/>
              </a:rPr>
              <a:t>eleanor.mather@oliveacademies.org.uk </a:t>
            </a:r>
          </a:p>
          <a:p>
            <a:r>
              <a:rPr lang="en-GB" sz="900" dirty="0">
                <a:latin typeface="Gotham Book" panose="02000604040000020004" pitchFamily="50" charset="0"/>
              </a:rPr>
              <a:t> </a:t>
            </a:r>
          </a:p>
          <a:p>
            <a:r>
              <a:rPr lang="en-GB" sz="900" b="1" dirty="0">
                <a:latin typeface="Gotham Book" panose="02000604040000020004" pitchFamily="50" charset="0"/>
              </a:rPr>
              <a:t>Next Step: </a:t>
            </a:r>
            <a:r>
              <a:rPr lang="en-GB" sz="900" dirty="0">
                <a:latin typeface="Gotham Book" panose="02000604040000020004" pitchFamily="50" charset="0"/>
              </a:rPr>
              <a:t>Acknowledgement email sent back to referring school by Eleanor Mather.</a:t>
            </a:r>
          </a:p>
        </p:txBody>
      </p:sp>
      <p:sp>
        <p:nvSpPr>
          <p:cNvPr id="26" name="Rectangle: Rounded Corners 25">
            <a:extLst>
              <a:ext uri="{FF2B5EF4-FFF2-40B4-BE49-F238E27FC236}">
                <a16:creationId xmlns:a16="http://schemas.microsoft.com/office/drawing/2014/main" id="{4B4F7F1F-56E2-5DDB-F317-0919923CD9F9}"/>
              </a:ext>
            </a:extLst>
          </p:cNvPr>
          <p:cNvSpPr/>
          <p:nvPr/>
        </p:nvSpPr>
        <p:spPr>
          <a:xfrm>
            <a:off x="627591" y="4302810"/>
            <a:ext cx="3504043" cy="1596281"/>
          </a:xfrm>
          <a:prstGeom prst="roundRect">
            <a:avLst/>
          </a:prstGeom>
          <a:ln>
            <a:solidFill>
              <a:srgbClr val="F5841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7" name="TextBox 26">
            <a:extLst>
              <a:ext uri="{FF2B5EF4-FFF2-40B4-BE49-F238E27FC236}">
                <a16:creationId xmlns:a16="http://schemas.microsoft.com/office/drawing/2014/main" id="{AE7A0D81-F8B5-C06C-D19F-BA5F25DA539D}"/>
              </a:ext>
            </a:extLst>
          </p:cNvPr>
          <p:cNvSpPr txBox="1"/>
          <p:nvPr/>
        </p:nvSpPr>
        <p:spPr>
          <a:xfrm>
            <a:off x="662938" y="4302810"/>
            <a:ext cx="3422639" cy="1177245"/>
          </a:xfrm>
          <a:prstGeom prst="rect">
            <a:avLst/>
          </a:prstGeom>
          <a:noFill/>
        </p:spPr>
        <p:txBody>
          <a:bodyPr wrap="square" rtlCol="0">
            <a:spAutoFit/>
          </a:bodyPr>
          <a:lstStyle/>
          <a:p>
            <a:pPr algn="ctr"/>
            <a:r>
              <a:rPr lang="en-GB" sz="1200" b="1" dirty="0">
                <a:solidFill>
                  <a:srgbClr val="990033"/>
                </a:solidFill>
                <a:latin typeface="Gotham Book" panose="02000604040000020004" pitchFamily="50" charset="0"/>
              </a:rPr>
              <a:t>Step 2: Review Process </a:t>
            </a:r>
            <a:endParaRPr lang="en-GB" sz="1200" dirty="0">
              <a:solidFill>
                <a:srgbClr val="990033"/>
              </a:solidFill>
              <a:latin typeface="Gotham Book" panose="02000604040000020004" pitchFamily="50" charset="0"/>
            </a:endParaRPr>
          </a:p>
          <a:p>
            <a:pPr algn="ctr"/>
            <a:r>
              <a:rPr lang="en-GB" sz="1200" b="1" dirty="0">
                <a:solidFill>
                  <a:srgbClr val="990033"/>
                </a:solidFill>
                <a:latin typeface="Gotham Book" panose="02000604040000020004" pitchFamily="50" charset="0"/>
              </a:rPr>
              <a:t>(5 working days)</a:t>
            </a:r>
            <a:endParaRPr lang="en-GB" sz="1200" dirty="0">
              <a:solidFill>
                <a:srgbClr val="990033"/>
              </a:solidFill>
              <a:latin typeface="Gotham Book" panose="02000604040000020004" pitchFamily="50" charset="0"/>
            </a:endParaRPr>
          </a:p>
          <a:p>
            <a:r>
              <a:rPr lang="en-GB" sz="1050" dirty="0">
                <a:latin typeface="Gotham Book" panose="02000604040000020004" pitchFamily="50" charset="0"/>
              </a:rPr>
              <a:t> </a:t>
            </a:r>
          </a:p>
          <a:p>
            <a:r>
              <a:rPr lang="en-GB" sz="900" b="1" dirty="0">
                <a:latin typeface="Gotham Book" panose="02000604040000020004" pitchFamily="50" charset="0"/>
              </a:rPr>
              <a:t>Reviewed by</a:t>
            </a:r>
            <a:r>
              <a:rPr lang="en-GB" sz="900" b="1">
                <a:latin typeface="Gotham Book" panose="02000604040000020004" pitchFamily="50" charset="0"/>
              </a:rPr>
              <a:t>: </a:t>
            </a:r>
            <a:r>
              <a:rPr lang="en-GB" sz="900">
                <a:latin typeface="Gotham Book" panose="02000604040000020004" pitchFamily="50" charset="0"/>
              </a:rPr>
              <a:t>Eleanor </a:t>
            </a:r>
            <a:r>
              <a:rPr lang="en-GB" sz="900" dirty="0">
                <a:latin typeface="Gotham Book" panose="02000604040000020004" pitchFamily="50" charset="0"/>
              </a:rPr>
              <a:t>Mather.</a:t>
            </a:r>
          </a:p>
          <a:p>
            <a:r>
              <a:rPr lang="en-GB" sz="900" dirty="0">
                <a:latin typeface="Gotham Book" panose="02000604040000020004" pitchFamily="50" charset="0"/>
              </a:rPr>
              <a:t> </a:t>
            </a:r>
          </a:p>
          <a:p>
            <a:r>
              <a:rPr lang="en-GB" sz="900" b="1" dirty="0">
                <a:latin typeface="Gotham Book" panose="02000604040000020004" pitchFamily="50" charset="0"/>
              </a:rPr>
              <a:t>Purpose: </a:t>
            </a:r>
            <a:r>
              <a:rPr lang="en-GB" sz="900" dirty="0">
                <a:latin typeface="Gotham Book" panose="02000604040000020004" pitchFamily="50" charset="0"/>
              </a:rPr>
              <a:t>Ensure the referral contains sufficient information and meets the criteria for Olive Outreach support. </a:t>
            </a:r>
          </a:p>
        </p:txBody>
      </p:sp>
      <p:sp>
        <p:nvSpPr>
          <p:cNvPr id="28" name="Rectangle: Rounded Corners 27">
            <a:extLst>
              <a:ext uri="{FF2B5EF4-FFF2-40B4-BE49-F238E27FC236}">
                <a16:creationId xmlns:a16="http://schemas.microsoft.com/office/drawing/2014/main" id="{604B60FC-0C10-E954-C240-A9E85F22F3E9}"/>
              </a:ext>
            </a:extLst>
          </p:cNvPr>
          <p:cNvSpPr/>
          <p:nvPr/>
        </p:nvSpPr>
        <p:spPr>
          <a:xfrm>
            <a:off x="4783624" y="2240944"/>
            <a:ext cx="2001825" cy="1929965"/>
          </a:xfrm>
          <a:prstGeom prst="roundRect">
            <a:avLst/>
          </a:prstGeom>
          <a:ln>
            <a:solidFill>
              <a:srgbClr val="F5841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9" name="TextBox 28">
            <a:extLst>
              <a:ext uri="{FF2B5EF4-FFF2-40B4-BE49-F238E27FC236}">
                <a16:creationId xmlns:a16="http://schemas.microsoft.com/office/drawing/2014/main" id="{6DD23692-6FC0-5555-011C-3927468CA04D}"/>
              </a:ext>
            </a:extLst>
          </p:cNvPr>
          <p:cNvSpPr txBox="1"/>
          <p:nvPr/>
        </p:nvSpPr>
        <p:spPr>
          <a:xfrm>
            <a:off x="4844992" y="2351841"/>
            <a:ext cx="1879089" cy="1454244"/>
          </a:xfrm>
          <a:prstGeom prst="rect">
            <a:avLst/>
          </a:prstGeom>
          <a:noFill/>
        </p:spPr>
        <p:txBody>
          <a:bodyPr wrap="square" rtlCol="0">
            <a:spAutoFit/>
          </a:bodyPr>
          <a:lstStyle/>
          <a:p>
            <a:pPr algn="ctr"/>
            <a:r>
              <a:rPr lang="en-GB" sz="1200" b="1">
                <a:solidFill>
                  <a:srgbClr val="990033"/>
                </a:solidFill>
                <a:latin typeface="Gotham Book" panose="02000604040000020004" pitchFamily="50" charset="0"/>
              </a:rPr>
              <a:t>Step 3: Determine Outcome </a:t>
            </a:r>
            <a:endParaRPr lang="en-GB" sz="1200">
              <a:solidFill>
                <a:srgbClr val="990033"/>
              </a:solidFill>
              <a:latin typeface="Gotham Book" panose="02000604040000020004" pitchFamily="50" charset="0"/>
            </a:endParaRPr>
          </a:p>
          <a:p>
            <a:r>
              <a:rPr lang="en-GB" sz="1050">
                <a:latin typeface="Gotham Book" panose="02000604040000020004" pitchFamily="50" charset="0"/>
              </a:rPr>
              <a:t> </a:t>
            </a:r>
          </a:p>
          <a:p>
            <a:r>
              <a:rPr lang="en-GB" sz="900" b="1">
                <a:latin typeface="Gotham Book" panose="02000604040000020004" pitchFamily="50" charset="0"/>
              </a:rPr>
              <a:t>Outcome 1: </a:t>
            </a:r>
            <a:r>
              <a:rPr lang="en-GB" sz="900">
                <a:latin typeface="Gotham Book" panose="02000604040000020004" pitchFamily="50" charset="0"/>
              </a:rPr>
              <a:t>Referral Approved </a:t>
            </a:r>
          </a:p>
          <a:p>
            <a:r>
              <a:rPr lang="en-GB" sz="900">
                <a:latin typeface="Gotham Book" panose="02000604040000020004" pitchFamily="50" charset="0"/>
              </a:rPr>
              <a:t> </a:t>
            </a:r>
          </a:p>
          <a:p>
            <a:r>
              <a:rPr lang="en-GB" sz="900" b="1">
                <a:latin typeface="Gotham Book" panose="02000604040000020004" pitchFamily="50" charset="0"/>
              </a:rPr>
              <a:t>Action: </a:t>
            </a:r>
            <a:r>
              <a:rPr lang="en-GB" sz="900">
                <a:latin typeface="Gotham Book" panose="02000604040000020004" pitchFamily="50" charset="0"/>
              </a:rPr>
              <a:t>The referral form meets the criteria for Olive Outreach support. Confirmation email sent to referring school by Eleanor Mather.</a:t>
            </a:r>
          </a:p>
        </p:txBody>
      </p:sp>
      <p:sp>
        <p:nvSpPr>
          <p:cNvPr id="30" name="Rectangle: Rounded Corners 29">
            <a:extLst>
              <a:ext uri="{FF2B5EF4-FFF2-40B4-BE49-F238E27FC236}">
                <a16:creationId xmlns:a16="http://schemas.microsoft.com/office/drawing/2014/main" id="{6307D5A3-A65D-4559-9100-A0742DD0D8E5}"/>
              </a:ext>
            </a:extLst>
          </p:cNvPr>
          <p:cNvSpPr/>
          <p:nvPr/>
        </p:nvSpPr>
        <p:spPr>
          <a:xfrm>
            <a:off x="7004434" y="2248193"/>
            <a:ext cx="2001825" cy="1922708"/>
          </a:xfrm>
          <a:prstGeom prst="roundRect">
            <a:avLst/>
          </a:prstGeom>
          <a:ln>
            <a:solidFill>
              <a:srgbClr val="F5841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1" name="TextBox 30">
            <a:extLst>
              <a:ext uri="{FF2B5EF4-FFF2-40B4-BE49-F238E27FC236}">
                <a16:creationId xmlns:a16="http://schemas.microsoft.com/office/drawing/2014/main" id="{39110602-9059-DA08-F4FB-5570DBB803A5}"/>
              </a:ext>
            </a:extLst>
          </p:cNvPr>
          <p:cNvSpPr txBox="1"/>
          <p:nvPr/>
        </p:nvSpPr>
        <p:spPr>
          <a:xfrm>
            <a:off x="7065802" y="2282593"/>
            <a:ext cx="1879089" cy="1731243"/>
          </a:xfrm>
          <a:prstGeom prst="rect">
            <a:avLst/>
          </a:prstGeom>
          <a:noFill/>
        </p:spPr>
        <p:txBody>
          <a:bodyPr wrap="square" rtlCol="0">
            <a:spAutoFit/>
          </a:bodyPr>
          <a:lstStyle/>
          <a:p>
            <a:pPr algn="ctr"/>
            <a:r>
              <a:rPr lang="en-GB" sz="1200" b="1">
                <a:solidFill>
                  <a:srgbClr val="990033"/>
                </a:solidFill>
                <a:latin typeface="Gotham Book" panose="02000604040000020004" pitchFamily="50" charset="0"/>
              </a:rPr>
              <a:t>Step 3: Determine Outcome </a:t>
            </a:r>
            <a:endParaRPr lang="en-GB" sz="1200">
              <a:solidFill>
                <a:srgbClr val="990033"/>
              </a:solidFill>
              <a:latin typeface="Gotham Book" panose="02000604040000020004" pitchFamily="50" charset="0"/>
            </a:endParaRPr>
          </a:p>
          <a:p>
            <a:r>
              <a:rPr lang="en-GB" sz="1050">
                <a:latin typeface="Gotham Book" panose="02000604040000020004" pitchFamily="50" charset="0"/>
              </a:rPr>
              <a:t> </a:t>
            </a:r>
          </a:p>
          <a:p>
            <a:r>
              <a:rPr lang="en-GB" sz="900" b="1">
                <a:latin typeface="Gotham Book" panose="02000604040000020004" pitchFamily="50" charset="0"/>
              </a:rPr>
              <a:t>Outcome 2: </a:t>
            </a:r>
            <a:r>
              <a:rPr lang="en-GB" sz="900">
                <a:latin typeface="Gotham Book" panose="02000604040000020004" pitchFamily="50" charset="0"/>
              </a:rPr>
              <a:t>Further information required </a:t>
            </a:r>
          </a:p>
          <a:p>
            <a:r>
              <a:rPr lang="en-GB" sz="900">
                <a:latin typeface="Gotham Book" panose="02000604040000020004" pitchFamily="50" charset="0"/>
              </a:rPr>
              <a:t> </a:t>
            </a:r>
          </a:p>
          <a:p>
            <a:r>
              <a:rPr lang="en-GB" sz="900" b="1">
                <a:latin typeface="Gotham Book" panose="02000604040000020004" pitchFamily="50" charset="0"/>
              </a:rPr>
              <a:t>Next Step: </a:t>
            </a:r>
            <a:r>
              <a:rPr lang="en-GB" sz="900">
                <a:latin typeface="Gotham Book" panose="02000604040000020004" pitchFamily="50" charset="0"/>
              </a:rPr>
              <a:t>Referring school is contacted to provide additional information. Steps 1, 2 and 3 are repeated once a revised referral form is sent by the referring school. </a:t>
            </a:r>
          </a:p>
        </p:txBody>
      </p:sp>
      <p:sp>
        <p:nvSpPr>
          <p:cNvPr id="32" name="Rectangle: Rounded Corners 31">
            <a:extLst>
              <a:ext uri="{FF2B5EF4-FFF2-40B4-BE49-F238E27FC236}">
                <a16:creationId xmlns:a16="http://schemas.microsoft.com/office/drawing/2014/main" id="{7F00F0A8-757F-B6FA-6C5F-D315D3A63406}"/>
              </a:ext>
            </a:extLst>
          </p:cNvPr>
          <p:cNvSpPr/>
          <p:nvPr/>
        </p:nvSpPr>
        <p:spPr>
          <a:xfrm>
            <a:off x="4783624" y="4302817"/>
            <a:ext cx="4222635" cy="1596281"/>
          </a:xfrm>
          <a:prstGeom prst="roundRect">
            <a:avLst/>
          </a:prstGeom>
          <a:ln>
            <a:solidFill>
              <a:srgbClr val="F5841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3" name="TextBox 32">
            <a:extLst>
              <a:ext uri="{FF2B5EF4-FFF2-40B4-BE49-F238E27FC236}">
                <a16:creationId xmlns:a16="http://schemas.microsoft.com/office/drawing/2014/main" id="{971615AC-047E-18DA-9FDB-1C3258E90383}"/>
              </a:ext>
            </a:extLst>
          </p:cNvPr>
          <p:cNvSpPr txBox="1"/>
          <p:nvPr/>
        </p:nvSpPr>
        <p:spPr>
          <a:xfrm>
            <a:off x="4927346" y="4419998"/>
            <a:ext cx="3935186" cy="1246495"/>
          </a:xfrm>
          <a:prstGeom prst="rect">
            <a:avLst/>
          </a:prstGeom>
          <a:noFill/>
        </p:spPr>
        <p:txBody>
          <a:bodyPr wrap="square" rtlCol="0">
            <a:spAutoFit/>
          </a:bodyPr>
          <a:lstStyle/>
          <a:p>
            <a:pPr algn="ctr"/>
            <a:r>
              <a:rPr lang="en-GB" sz="1200" b="1">
                <a:solidFill>
                  <a:srgbClr val="990033"/>
                </a:solidFill>
                <a:latin typeface="Gotham Book" panose="02000604040000020004" pitchFamily="50" charset="0"/>
              </a:rPr>
              <a:t>Step 4: Data Collection</a:t>
            </a:r>
            <a:endParaRPr lang="en-GB" sz="1200">
              <a:solidFill>
                <a:srgbClr val="990033"/>
              </a:solidFill>
              <a:latin typeface="Gotham Book" panose="02000604040000020004" pitchFamily="50" charset="0"/>
            </a:endParaRPr>
          </a:p>
          <a:p>
            <a:r>
              <a:rPr lang="en-GB" sz="900">
                <a:latin typeface="Gotham Book" panose="02000604040000020004" pitchFamily="50" charset="0"/>
              </a:rPr>
              <a:t> </a:t>
            </a:r>
          </a:p>
          <a:p>
            <a:r>
              <a:rPr lang="en-GB" sz="900" b="1">
                <a:latin typeface="Gotham Book" panose="02000604040000020004" pitchFamily="50" charset="0"/>
              </a:rPr>
              <a:t>Action: </a:t>
            </a:r>
            <a:r>
              <a:rPr lang="en-GB" sz="900">
                <a:latin typeface="Gotham Book" panose="02000604040000020004" pitchFamily="50" charset="0"/>
              </a:rPr>
              <a:t>Olive Outreach support team to liaise with referring school to ascertain key information about student(s) and discuss a suitable package using Olive’s Independent Alternative Education Plan (IAEP) process.</a:t>
            </a:r>
          </a:p>
          <a:p>
            <a:r>
              <a:rPr lang="en-GB" sz="900">
                <a:latin typeface="Gotham Book" panose="02000604040000020004" pitchFamily="50" charset="0"/>
              </a:rPr>
              <a:t> </a:t>
            </a:r>
          </a:p>
          <a:p>
            <a:r>
              <a:rPr lang="en-GB" sz="900" b="1">
                <a:latin typeface="Gotham Book" panose="02000604040000020004" pitchFamily="50" charset="0"/>
              </a:rPr>
              <a:t>Next Step: </a:t>
            </a:r>
            <a:r>
              <a:rPr lang="en-GB" sz="900">
                <a:latin typeface="Gotham Book" panose="02000604040000020004" pitchFamily="50" charset="0"/>
              </a:rPr>
              <a:t>Eleanor Mather to email referring school a start date for the Outreach Support programme. </a:t>
            </a:r>
          </a:p>
        </p:txBody>
      </p:sp>
      <p:cxnSp>
        <p:nvCxnSpPr>
          <p:cNvPr id="37" name="Straight Connector 36">
            <a:extLst>
              <a:ext uri="{FF2B5EF4-FFF2-40B4-BE49-F238E27FC236}">
                <a16:creationId xmlns:a16="http://schemas.microsoft.com/office/drawing/2014/main" id="{7C9AF63B-457A-CFA7-83A7-7039A7FC31B1}"/>
              </a:ext>
            </a:extLst>
          </p:cNvPr>
          <p:cNvCxnSpPr>
            <a:stCxn id="17" idx="2"/>
            <a:endCxn id="19" idx="0"/>
          </p:cNvCxnSpPr>
          <p:nvPr/>
        </p:nvCxnSpPr>
        <p:spPr>
          <a:xfrm>
            <a:off x="330368" y="2637068"/>
            <a:ext cx="0" cy="1664311"/>
          </a:xfrm>
          <a:prstGeom prst="line">
            <a:avLst/>
          </a:prstGeom>
          <a:ln>
            <a:solidFill>
              <a:srgbClr val="990033"/>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8865DB45-81DD-6CE4-0E21-2AF0EBB0786F}"/>
              </a:ext>
            </a:extLst>
          </p:cNvPr>
          <p:cNvCxnSpPr>
            <a:stCxn id="21" idx="2"/>
            <a:endCxn id="23" idx="0"/>
          </p:cNvCxnSpPr>
          <p:nvPr/>
        </p:nvCxnSpPr>
        <p:spPr>
          <a:xfrm>
            <a:off x="4452728" y="2638504"/>
            <a:ext cx="4900" cy="1662879"/>
          </a:xfrm>
          <a:prstGeom prst="line">
            <a:avLst/>
          </a:prstGeom>
          <a:ln>
            <a:solidFill>
              <a:srgbClr val="9900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06711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2F648-F811-B7FB-82FD-EC3215679A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3AF1EC-3BEB-6377-8E50-8D4008C255D3}"/>
              </a:ext>
            </a:extLst>
          </p:cNvPr>
          <p:cNvSpPr>
            <a:spLocks noGrp="1"/>
          </p:cNvSpPr>
          <p:nvPr>
            <p:ph type="title"/>
          </p:nvPr>
        </p:nvSpPr>
        <p:spPr>
          <a:xfrm>
            <a:off x="457200" y="1043290"/>
            <a:ext cx="8229600" cy="1143000"/>
          </a:xfrm>
        </p:spPr>
        <p:txBody>
          <a:bodyPr/>
          <a:lstStyle/>
          <a:p>
            <a:pPr algn="ctr"/>
            <a:r>
              <a:rPr lang="en-GB" b="1" dirty="0">
                <a:solidFill>
                  <a:srgbClr val="324650"/>
                </a:solidFill>
              </a:rPr>
              <a:t>Maidstone &amp; Malling AP</a:t>
            </a:r>
            <a:br>
              <a:rPr lang="en-GB" dirty="0">
                <a:solidFill>
                  <a:srgbClr val="324650"/>
                </a:solidFill>
              </a:rPr>
            </a:br>
            <a:r>
              <a:rPr lang="en-GB" dirty="0">
                <a:solidFill>
                  <a:srgbClr val="324650"/>
                </a:solidFill>
              </a:rPr>
              <a:t>Ms Pauline Blayney</a:t>
            </a:r>
            <a:br>
              <a:rPr lang="en-GB" dirty="0">
                <a:solidFill>
                  <a:srgbClr val="324650"/>
                </a:solidFill>
              </a:rPr>
            </a:br>
            <a:r>
              <a:rPr lang="en-GB" sz="3200" u="sng" dirty="0">
                <a:hlinkClick r:id="rId2"/>
              </a:rPr>
              <a:t>PBlayney@mmap.kent.sch.uk</a:t>
            </a:r>
            <a:endParaRPr lang="en-GB" sz="3200" dirty="0">
              <a:solidFill>
                <a:srgbClr val="324650"/>
              </a:solidFill>
            </a:endParaRPr>
          </a:p>
        </p:txBody>
      </p:sp>
      <p:pic>
        <p:nvPicPr>
          <p:cNvPr id="4" name="Picture 3" descr="A green and white logo with a horse&#10;&#10;AI-generated content may be incorrect.">
            <a:extLst>
              <a:ext uri="{FF2B5EF4-FFF2-40B4-BE49-F238E27FC236}">
                <a16:creationId xmlns:a16="http://schemas.microsoft.com/office/drawing/2014/main" id="{DECAB8E9-4358-4B03-91B4-DA78490E77AA}"/>
              </a:ext>
            </a:extLst>
          </p:cNvPr>
          <p:cNvPicPr>
            <a:picLocks noChangeAspect="1"/>
          </p:cNvPicPr>
          <p:nvPr/>
        </p:nvPicPr>
        <p:blipFill>
          <a:blip r:embed="rId3"/>
          <a:stretch>
            <a:fillRect/>
          </a:stretch>
        </p:blipFill>
        <p:spPr>
          <a:xfrm>
            <a:off x="3368485" y="2852936"/>
            <a:ext cx="2407030" cy="2213361"/>
          </a:xfrm>
          <a:prstGeom prst="rect">
            <a:avLst/>
          </a:prstGeom>
        </p:spPr>
      </p:pic>
    </p:spTree>
    <p:extLst>
      <p:ext uri="{BB962C8B-B14F-4D97-AF65-F5344CB8AC3E}">
        <p14:creationId xmlns:p14="http://schemas.microsoft.com/office/powerpoint/2010/main" val="34475985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10" name="Straight Connector 9">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Isosceles Triangle 12">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16">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0" name="Rectangle 19">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EC60A36A-BB8D-45B1-9AA9-FD5F595F988C}"/>
              </a:ext>
            </a:extLst>
          </p:cNvPr>
          <p:cNvPicPr>
            <a:picLocks noChangeAspect="1"/>
          </p:cNvPicPr>
          <p:nvPr/>
        </p:nvPicPr>
        <p:blipFill>
          <a:blip r:embed="rId3"/>
          <a:srcRect l="8142" r="17868" b="1"/>
          <a:stretch>
            <a:fillRect/>
          </a:stretch>
        </p:blipFill>
        <p:spPr>
          <a:xfrm>
            <a:off x="426339" y="571500"/>
            <a:ext cx="8291322" cy="5715000"/>
          </a:xfrm>
          <a:prstGeom prst="rect">
            <a:avLst/>
          </a:prstGeom>
        </p:spPr>
      </p:pic>
    </p:spTree>
    <p:extLst>
      <p:ext uri="{BB962C8B-B14F-4D97-AF65-F5344CB8AC3E}">
        <p14:creationId xmlns:p14="http://schemas.microsoft.com/office/powerpoint/2010/main" val="41966852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DCDDF-22AE-4EDF-82BB-C1C5076734B5}"/>
              </a:ext>
            </a:extLst>
          </p:cNvPr>
          <p:cNvSpPr>
            <a:spLocks noGrp="1"/>
          </p:cNvSpPr>
          <p:nvPr>
            <p:ph type="ctrTitle"/>
          </p:nvPr>
        </p:nvSpPr>
        <p:spPr>
          <a:xfrm>
            <a:off x="899592" y="109057"/>
            <a:ext cx="5825202" cy="1588503"/>
          </a:xfrm>
        </p:spPr>
        <p:txBody>
          <a:bodyPr/>
          <a:lstStyle/>
          <a:p>
            <a:pPr algn="ctr"/>
            <a:r>
              <a:rPr lang="en-GB" sz="5200" b="1" dirty="0">
                <a:solidFill>
                  <a:srgbClr val="00B050"/>
                </a:solidFill>
              </a:rPr>
              <a:t>Maidstone and </a:t>
            </a:r>
            <a:r>
              <a:rPr lang="en-GB" sz="5200" b="1" dirty="0" err="1">
                <a:solidFill>
                  <a:srgbClr val="00B050"/>
                </a:solidFill>
              </a:rPr>
              <a:t>Malling</a:t>
            </a:r>
            <a:r>
              <a:rPr lang="en-GB" sz="5200" b="1" dirty="0">
                <a:solidFill>
                  <a:srgbClr val="00B050"/>
                </a:solidFill>
              </a:rPr>
              <a:t> Provision</a:t>
            </a:r>
          </a:p>
        </p:txBody>
      </p:sp>
      <p:sp>
        <p:nvSpPr>
          <p:cNvPr id="6" name="Rectangle 5">
            <a:extLst>
              <a:ext uri="{FF2B5EF4-FFF2-40B4-BE49-F238E27FC236}">
                <a16:creationId xmlns:a16="http://schemas.microsoft.com/office/drawing/2014/main" id="{838542A2-5B09-4456-8529-656B8BF56E0B}"/>
              </a:ext>
            </a:extLst>
          </p:cNvPr>
          <p:cNvSpPr/>
          <p:nvPr/>
        </p:nvSpPr>
        <p:spPr>
          <a:xfrm>
            <a:off x="309720" y="1595021"/>
            <a:ext cx="7626622" cy="5262979"/>
          </a:xfrm>
          <a:prstGeom prst="rect">
            <a:avLst/>
          </a:prstGeom>
        </p:spPr>
        <p:txBody>
          <a:bodyPr wrap="square">
            <a:spAutoFit/>
          </a:bodyPr>
          <a:lstStyle/>
          <a:p>
            <a:pPr defTabSz="342900" fontAlgn="auto">
              <a:spcBef>
                <a:spcPts val="0"/>
              </a:spcBef>
              <a:spcAft>
                <a:spcPts val="0"/>
              </a:spcAft>
            </a:pPr>
            <a:r>
              <a:rPr lang="en-GB" sz="1600" dirty="0">
                <a:solidFill>
                  <a:srgbClr val="444444"/>
                </a:solidFill>
                <a:latin typeface="Poppins"/>
              </a:rPr>
              <a:t>For many of the young people referred to The Maidstone &amp; </a:t>
            </a:r>
            <a:r>
              <a:rPr lang="en-GB" sz="1600" dirty="0" err="1">
                <a:solidFill>
                  <a:srgbClr val="444444"/>
                </a:solidFill>
                <a:latin typeface="Poppins"/>
              </a:rPr>
              <a:t>Malling</a:t>
            </a:r>
            <a:r>
              <a:rPr lang="en-GB" sz="1600" dirty="0">
                <a:solidFill>
                  <a:srgbClr val="444444"/>
                </a:solidFill>
                <a:latin typeface="Poppins"/>
              </a:rPr>
              <a:t> Alternative Provision, education has been an unhappy and unsuccessful experience. Our initial priority is to ensure that a solid, trusting relationship is forged, one where the pupils’ voice can be heard and staff can understand some of the challenges pupils have faced. Our aim is to ensure our pupils learn to believe in themselves, that with our help, guidance and support, they will start to achieve both personally and academically, eventually exceeding all expectations. With new-found confidence, pupils will no longer feel that they are failures, but grow confident with the knowledge that they can be successful and develop a love for learning.</a:t>
            </a:r>
          </a:p>
          <a:p>
            <a:pPr defTabSz="342900" fontAlgn="auto">
              <a:spcBef>
                <a:spcPts val="0"/>
              </a:spcBef>
              <a:spcAft>
                <a:spcPts val="0"/>
              </a:spcAft>
            </a:pPr>
            <a:endParaRPr lang="en-GB" sz="1600" dirty="0">
              <a:solidFill>
                <a:srgbClr val="444444"/>
              </a:solidFill>
              <a:latin typeface="Poppins"/>
            </a:endParaRPr>
          </a:p>
          <a:p>
            <a:pPr defTabSz="342900" fontAlgn="auto">
              <a:spcBef>
                <a:spcPts val="0"/>
              </a:spcBef>
              <a:spcAft>
                <a:spcPts val="0"/>
              </a:spcAft>
            </a:pPr>
            <a:r>
              <a:rPr lang="en-GB" sz="1600" dirty="0">
                <a:solidFill>
                  <a:srgbClr val="444444"/>
                </a:solidFill>
                <a:latin typeface="Poppins"/>
              </a:rPr>
              <a:t>We are driven by an unshakeable belief in the potential of all young people. Working in collaboration with families, home schools and agencies, our commitment to listening to young people, nurturing and engaging young people in a safe and supportive learning environment is unwavering. Offering a holistic approach, we aim to empower young people to overcome barriers, build resilience and acquire the knowledge and skills to become valued and effective members of society. We inspire and motivate our pupils to thrive with a culture of respect, dignity and celebration, where everyone feels equal and valued.</a:t>
            </a:r>
          </a:p>
        </p:txBody>
      </p:sp>
      <p:pic>
        <p:nvPicPr>
          <p:cNvPr id="4" name="Picture 3">
            <a:extLst>
              <a:ext uri="{FF2B5EF4-FFF2-40B4-BE49-F238E27FC236}">
                <a16:creationId xmlns:a16="http://schemas.microsoft.com/office/drawing/2014/main" id="{B072373B-AB79-472D-9D03-F7FF0E6988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9971" y="5648671"/>
            <a:ext cx="1141282" cy="1053491"/>
          </a:xfrm>
          <a:prstGeom prst="rect">
            <a:avLst/>
          </a:prstGeom>
        </p:spPr>
      </p:pic>
      <p:sp>
        <p:nvSpPr>
          <p:cNvPr id="5" name="Rectangle 4">
            <a:extLst>
              <a:ext uri="{FF2B5EF4-FFF2-40B4-BE49-F238E27FC236}">
                <a16:creationId xmlns:a16="http://schemas.microsoft.com/office/drawing/2014/main" id="{9D25B14A-F1EE-4957-9C51-283F67D824F7}"/>
              </a:ext>
            </a:extLst>
          </p:cNvPr>
          <p:cNvSpPr/>
          <p:nvPr/>
        </p:nvSpPr>
        <p:spPr>
          <a:xfrm>
            <a:off x="7740352" y="155838"/>
            <a:ext cx="1233943" cy="12569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fontAlgn="auto">
              <a:spcBef>
                <a:spcPts val="0"/>
              </a:spcBef>
              <a:spcAft>
                <a:spcPts val="0"/>
              </a:spcAft>
            </a:pPr>
            <a:r>
              <a:rPr lang="en-GB" dirty="0">
                <a:solidFill>
                  <a:prstClr val="white"/>
                </a:solidFill>
                <a:latin typeface="Trebuchet MS" panose="020B0603020202020204"/>
              </a:rPr>
              <a:t>Believe </a:t>
            </a:r>
          </a:p>
          <a:p>
            <a:pPr algn="ctr" defTabSz="342900" fontAlgn="auto">
              <a:spcBef>
                <a:spcPts val="0"/>
              </a:spcBef>
              <a:spcAft>
                <a:spcPts val="0"/>
              </a:spcAft>
            </a:pPr>
            <a:r>
              <a:rPr lang="en-GB" dirty="0">
                <a:solidFill>
                  <a:prstClr val="white"/>
                </a:solidFill>
                <a:latin typeface="Trebuchet MS" panose="020B0603020202020204"/>
              </a:rPr>
              <a:t>Achieve </a:t>
            </a:r>
          </a:p>
          <a:p>
            <a:pPr algn="ctr" defTabSz="342900" fontAlgn="auto">
              <a:spcBef>
                <a:spcPts val="0"/>
              </a:spcBef>
              <a:spcAft>
                <a:spcPts val="0"/>
              </a:spcAft>
            </a:pPr>
            <a:r>
              <a:rPr lang="en-GB" dirty="0">
                <a:solidFill>
                  <a:prstClr val="white"/>
                </a:solidFill>
                <a:latin typeface="Trebuchet MS" panose="020B0603020202020204"/>
              </a:rPr>
              <a:t>Succeed</a:t>
            </a:r>
          </a:p>
        </p:txBody>
      </p:sp>
    </p:spTree>
    <p:extLst>
      <p:ext uri="{BB962C8B-B14F-4D97-AF65-F5344CB8AC3E}">
        <p14:creationId xmlns:p14="http://schemas.microsoft.com/office/powerpoint/2010/main" val="19650184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67139-EC3A-56A4-8D06-49A5786221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9CD80E-3A9E-ED06-D463-6B79BAAC3027}"/>
              </a:ext>
            </a:extLst>
          </p:cNvPr>
          <p:cNvSpPr>
            <a:spLocks noGrp="1"/>
          </p:cNvSpPr>
          <p:nvPr>
            <p:ph type="title"/>
          </p:nvPr>
        </p:nvSpPr>
        <p:spPr>
          <a:xfrm>
            <a:off x="609600" y="1230461"/>
            <a:ext cx="8229600" cy="1188640"/>
          </a:xfrm>
        </p:spPr>
        <p:txBody>
          <a:bodyPr/>
          <a:lstStyle/>
          <a:p>
            <a:pPr algn="ctr"/>
            <a:r>
              <a:rPr lang="en-GB" b="1" dirty="0">
                <a:solidFill>
                  <a:srgbClr val="324650"/>
                </a:solidFill>
              </a:rPr>
              <a:t>Kent Police Child Centred Policing Unit</a:t>
            </a:r>
            <a:br>
              <a:rPr lang="en-GB" dirty="0">
                <a:solidFill>
                  <a:srgbClr val="324650"/>
                </a:solidFill>
              </a:rPr>
            </a:br>
            <a:r>
              <a:rPr lang="en-GB" sz="3800" dirty="0">
                <a:solidFill>
                  <a:srgbClr val="324650"/>
                </a:solidFill>
              </a:rPr>
              <a:t>Ms Jess Saunders &amp; Ms Jodie Hobbs</a:t>
            </a:r>
            <a:br>
              <a:rPr lang="en-GB" sz="3800" dirty="0">
                <a:solidFill>
                  <a:srgbClr val="324650"/>
                </a:solidFill>
              </a:rPr>
            </a:br>
            <a:r>
              <a:rPr lang="en-GB" sz="3000" u="sng" dirty="0">
                <a:solidFill>
                  <a:srgbClr val="000000"/>
                </a:solidFill>
                <a:effectLst/>
                <a:latin typeface="Calibri" panose="020F0502020204030204" pitchFamily="34" charset="0"/>
                <a:ea typeface="Times New Roman" panose="02020603050405020304" pitchFamily="18" charset="0"/>
                <a:hlinkClick r:id="rId3"/>
              </a:rPr>
              <a:t>Jessica.Saunders@kent.police.uk</a:t>
            </a:r>
            <a:br>
              <a:rPr lang="en-GB" sz="3000" u="sng" dirty="0">
                <a:solidFill>
                  <a:srgbClr val="000000"/>
                </a:solidFill>
                <a:effectLst/>
                <a:latin typeface="Calibri" panose="020F0502020204030204" pitchFamily="34" charset="0"/>
                <a:ea typeface="Times New Roman" panose="02020603050405020304" pitchFamily="18" charset="0"/>
              </a:rPr>
            </a:br>
            <a:r>
              <a:rPr lang="en-GB" sz="3000" u="sng" dirty="0">
                <a:solidFill>
                  <a:srgbClr val="000000"/>
                </a:solidFill>
                <a:effectLst/>
                <a:latin typeface="Calibri" panose="020F0502020204030204" pitchFamily="34" charset="0"/>
                <a:ea typeface="Times New Roman" panose="02020603050405020304" pitchFamily="18" charset="0"/>
                <a:hlinkClick r:id="rId4"/>
              </a:rPr>
              <a:t>Jodie.Hobbs@kent.police.uk</a:t>
            </a:r>
            <a:endParaRPr lang="en-GB" sz="3000" dirty="0">
              <a:solidFill>
                <a:srgbClr val="324650"/>
              </a:solidFill>
            </a:endParaRPr>
          </a:p>
        </p:txBody>
      </p:sp>
      <p:pic>
        <p:nvPicPr>
          <p:cNvPr id="3" name="Picture 24" descr="YOUTH OFFENDING &amp; CRIMINALISATION ENGAGEMENT &amp; RELATIONSHIP BEST PRACTICE  FRAMEWORK FORCE APPROACH 18 - 24 YEAR OLDS –">
            <a:extLst>
              <a:ext uri="{FF2B5EF4-FFF2-40B4-BE49-F238E27FC236}">
                <a16:creationId xmlns:a16="http://schemas.microsoft.com/office/drawing/2014/main" id="{AF65BC37-76D8-A4ED-7BAD-A751A3BEAF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3573016"/>
            <a:ext cx="3034440" cy="1411152"/>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2" descr="Image result for kent police">
            <a:extLst>
              <a:ext uri="{FF2B5EF4-FFF2-40B4-BE49-F238E27FC236}">
                <a16:creationId xmlns:a16="http://schemas.microsoft.com/office/drawing/2014/main" id="{F72A720C-6488-5FB5-F1FB-BC09B0A64A8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2" descr="Kent police officer charged with making indecent videos - BBC News">
            <a:extLst>
              <a:ext uri="{FF2B5EF4-FFF2-40B4-BE49-F238E27FC236}">
                <a16:creationId xmlns:a16="http://schemas.microsoft.com/office/drawing/2014/main" id="{CC67A667-8751-5C5F-A45A-0F11F727700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634" y="3573016"/>
            <a:ext cx="2807745" cy="1579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20432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45490-597B-4686-8593-3AC7FD18B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0353F9-3AB3-81C2-3346-2762CF7EEE7D}"/>
              </a:ext>
            </a:extLst>
          </p:cNvPr>
          <p:cNvSpPr>
            <a:spLocks noGrp="1"/>
          </p:cNvSpPr>
          <p:nvPr>
            <p:ph type="title"/>
          </p:nvPr>
        </p:nvSpPr>
        <p:spPr>
          <a:xfrm>
            <a:off x="457200" y="692696"/>
            <a:ext cx="8229600" cy="1872208"/>
          </a:xfrm>
        </p:spPr>
        <p:txBody>
          <a:bodyPr/>
          <a:lstStyle/>
          <a:p>
            <a:pPr algn="ctr"/>
            <a:r>
              <a:rPr lang="en-GB" b="1" dirty="0"/>
              <a:t>NSPCC</a:t>
            </a:r>
            <a:br>
              <a:rPr lang="en-GB" dirty="0"/>
            </a:br>
            <a:r>
              <a:rPr lang="en-GB" dirty="0"/>
              <a:t>Ms Caroline Nicholson</a:t>
            </a:r>
            <a:br>
              <a:rPr lang="en-GB" dirty="0"/>
            </a:br>
            <a:r>
              <a:rPr lang="en-GB" sz="3200" b="1" u="sng" dirty="0">
                <a:hlinkClick r:id="rId2"/>
              </a:rPr>
              <a:t>Caroline.Nicholson@nspcc.org.uk </a:t>
            </a:r>
            <a:endParaRPr lang="en-GB" dirty="0">
              <a:solidFill>
                <a:srgbClr val="B44646"/>
              </a:solidFill>
            </a:endParaRPr>
          </a:p>
        </p:txBody>
      </p:sp>
      <p:sp>
        <p:nvSpPr>
          <p:cNvPr id="5" name="AutoShape 2" descr="Image result for kent police">
            <a:extLst>
              <a:ext uri="{FF2B5EF4-FFF2-40B4-BE49-F238E27FC236}">
                <a16:creationId xmlns:a16="http://schemas.microsoft.com/office/drawing/2014/main" id="{0082651E-A942-7B86-9875-AC75BD599AA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098" name="Picture 2" descr="Talk Relationships - Healthy Schools">
            <a:extLst>
              <a:ext uri="{FF2B5EF4-FFF2-40B4-BE49-F238E27FC236}">
                <a16:creationId xmlns:a16="http://schemas.microsoft.com/office/drawing/2014/main" id="{02066733-B802-A8F6-DFAB-5E7FB6AF4A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6055" y="2947388"/>
            <a:ext cx="4896690" cy="1201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2976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1">
            <a:extLst>
              <a:ext uri="{FF2B5EF4-FFF2-40B4-BE49-F238E27FC236}">
                <a16:creationId xmlns:a16="http://schemas.microsoft.com/office/drawing/2014/main" id="{E9275082-DFCA-DDE3-AEEC-E114C314C048}"/>
              </a:ext>
            </a:extLst>
          </p:cNvPr>
          <p:cNvSpPr txBox="1">
            <a:spLocks/>
          </p:cNvSpPr>
          <p:nvPr/>
        </p:nvSpPr>
        <p:spPr>
          <a:xfrm>
            <a:off x="454393" y="1773801"/>
            <a:ext cx="8365761" cy="3727042"/>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buClr>
                <a:srgbClr val="008000"/>
              </a:buClr>
            </a:pPr>
            <a:r>
              <a:rPr lang="en-GB" spc="-135" dirty="0">
                <a:latin typeface="NSPCC"/>
                <a:ea typeface="Verdana" panose="020B0604030504040204" pitchFamily="34" charset="0"/>
                <a:cs typeface="Arial" panose="020B0604020202020204" pitchFamily="34" charset="0"/>
              </a:rPr>
              <a:t>EYFS programme - </a:t>
            </a:r>
            <a:r>
              <a:rPr lang="en-GB" spc="-53" dirty="0">
                <a:solidFill>
                  <a:srgbClr val="008000"/>
                </a:solidFill>
                <a:latin typeface="NSPCC-Headline" panose="020F0903030202060203" pitchFamily="34" charset="0"/>
                <a:cs typeface="Arial" panose="020B0604020202020204" pitchFamily="34" charset="0"/>
              </a:rPr>
              <a:t>Talk PANTS + SEND </a:t>
            </a:r>
          </a:p>
          <a:p>
            <a:pPr algn="l">
              <a:lnSpc>
                <a:spcPct val="150000"/>
              </a:lnSpc>
              <a:buClr>
                <a:srgbClr val="008000"/>
              </a:buClr>
            </a:pPr>
            <a:r>
              <a:rPr lang="en-GB" spc="-135" dirty="0">
                <a:latin typeface="NSPCC" panose="02000000000000000000"/>
                <a:ea typeface="Verdana" panose="020B0604030504040204" pitchFamily="34" charset="0"/>
                <a:cs typeface="Arial" panose="020B0604020202020204" pitchFamily="34" charset="0"/>
              </a:rPr>
              <a:t>Primary Resources - </a:t>
            </a:r>
            <a:r>
              <a:rPr lang="en-GB" spc="-53" dirty="0">
                <a:solidFill>
                  <a:srgbClr val="008000"/>
                </a:solidFill>
                <a:latin typeface="NSPCC-Headline" panose="020F0903030202060203" pitchFamily="34" charset="0"/>
                <a:cs typeface="Arial" panose="020B0604020202020204" pitchFamily="34" charset="0"/>
              </a:rPr>
              <a:t>Speak out, Stay safe, + SEND</a:t>
            </a:r>
          </a:p>
          <a:p>
            <a:pPr algn="l">
              <a:lnSpc>
                <a:spcPct val="150000"/>
              </a:lnSpc>
              <a:buClr>
                <a:srgbClr val="008000"/>
              </a:buClr>
            </a:pPr>
            <a:r>
              <a:rPr lang="en-GB" spc="-135" dirty="0">
                <a:latin typeface="NSPCC"/>
                <a:ea typeface="Verdana" panose="020B0604030504040204" pitchFamily="34" charset="0"/>
                <a:cs typeface="Arial" panose="020B0604020202020204" pitchFamily="34" charset="0"/>
              </a:rPr>
              <a:t>Secondary RSE programme – </a:t>
            </a:r>
            <a:r>
              <a:rPr lang="en-GB" spc="-53" dirty="0">
                <a:solidFill>
                  <a:srgbClr val="008000"/>
                </a:solidFill>
                <a:latin typeface="NSPCC-Headline" panose="020F0903030202060203" pitchFamily="34" charset="0"/>
                <a:cs typeface="Arial" panose="020B0604020202020204" pitchFamily="34" charset="0"/>
              </a:rPr>
              <a:t>Talk Relationships </a:t>
            </a:r>
          </a:p>
          <a:p>
            <a:pPr algn="l">
              <a:lnSpc>
                <a:spcPct val="150000"/>
              </a:lnSpc>
              <a:buClr>
                <a:srgbClr val="008000"/>
              </a:buClr>
            </a:pPr>
            <a:r>
              <a:rPr lang="en-GB" spc="-135" dirty="0">
                <a:latin typeface="NSPCC"/>
                <a:ea typeface="Verdana" panose="020B0604030504040204" pitchFamily="34" charset="0"/>
                <a:cs typeface="Arial" panose="020B0604020202020204" pitchFamily="34" charset="0"/>
              </a:rPr>
              <a:t>Safeguarding Support  24/7 - </a:t>
            </a:r>
            <a:r>
              <a:rPr lang="en-GB" spc="-53" dirty="0">
                <a:solidFill>
                  <a:srgbClr val="008000"/>
                </a:solidFill>
                <a:latin typeface="NSPCC-Headline" panose="020F0903030202060203" pitchFamily="34" charset="0"/>
                <a:ea typeface="+mj-ea"/>
                <a:cs typeface="Arial" panose="020B0604020202020204" pitchFamily="34" charset="0"/>
              </a:rPr>
              <a:t>NSPCC Helpline </a:t>
            </a:r>
          </a:p>
          <a:p>
            <a:pPr algn="l">
              <a:lnSpc>
                <a:spcPct val="150000"/>
              </a:lnSpc>
              <a:buClr>
                <a:srgbClr val="008000"/>
              </a:buClr>
            </a:pPr>
            <a:r>
              <a:rPr lang="en-GB" spc="-135" dirty="0">
                <a:latin typeface="NSPCC"/>
                <a:ea typeface="Verdana" panose="020B0604030504040204" pitchFamily="34" charset="0"/>
                <a:cs typeface="Arial" panose="020B0604020202020204" pitchFamily="34" charset="0"/>
              </a:rPr>
              <a:t>For Professionals: DSL, etc - </a:t>
            </a:r>
            <a:r>
              <a:rPr lang="en-GB" spc="-53" dirty="0">
                <a:solidFill>
                  <a:srgbClr val="008000"/>
                </a:solidFill>
                <a:latin typeface="NSPCC-Headline" panose="020F0903030202060203" pitchFamily="34" charset="0"/>
                <a:ea typeface="+mj-ea"/>
                <a:cs typeface="Arial" panose="020B0604020202020204" pitchFamily="34" charset="0"/>
              </a:rPr>
              <a:t>NSPCC Learning</a:t>
            </a:r>
            <a:endParaRPr lang="en-GB" spc="-135" dirty="0">
              <a:latin typeface="NSPCC" panose="02000000000000000000"/>
              <a:ea typeface="Verdana" panose="020B0604030504040204" pitchFamily="34" charset="0"/>
              <a:cs typeface="Arial" panose="020B0604020202020204" pitchFamily="34" charset="0"/>
            </a:endParaRPr>
          </a:p>
        </p:txBody>
      </p:sp>
      <p:sp>
        <p:nvSpPr>
          <p:cNvPr id="9" name="Title 4">
            <a:extLst>
              <a:ext uri="{FF2B5EF4-FFF2-40B4-BE49-F238E27FC236}">
                <a16:creationId xmlns:a16="http://schemas.microsoft.com/office/drawing/2014/main" id="{C1BBC318-B079-EA4B-1033-A735C99FD8A0}"/>
              </a:ext>
            </a:extLst>
          </p:cNvPr>
          <p:cNvSpPr txBox="1">
            <a:spLocks/>
          </p:cNvSpPr>
          <p:nvPr/>
        </p:nvSpPr>
        <p:spPr>
          <a:xfrm>
            <a:off x="226642" y="1023938"/>
            <a:ext cx="8593508" cy="514350"/>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3000" dirty="0">
                <a:solidFill>
                  <a:srgbClr val="008000"/>
                </a:solidFill>
                <a:latin typeface="NSPCC Headline" panose="020F0903030202060203" pitchFamily="34" charset="0"/>
                <a:cs typeface="Arial" panose="020B0604020202020204" pitchFamily="34" charset="0"/>
              </a:rPr>
              <a:t>How can the NSPCC help you and your students?</a:t>
            </a:r>
          </a:p>
        </p:txBody>
      </p:sp>
      <p:pic>
        <p:nvPicPr>
          <p:cNvPr id="10" name="Picture 9" descr="A cartoon of a crocodile with a bird on its shoulder&#10;&#10;AI-generated content may be incorrect.">
            <a:extLst>
              <a:ext uri="{FF2B5EF4-FFF2-40B4-BE49-F238E27FC236}">
                <a16:creationId xmlns:a16="http://schemas.microsoft.com/office/drawing/2014/main" id="{DED8F118-EDDF-3386-911F-F8F53F6D5B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826334" flipH="1">
            <a:off x="7405712" y="1474003"/>
            <a:ext cx="1183787" cy="1674197"/>
          </a:xfrm>
          <a:prstGeom prst="rect">
            <a:avLst/>
          </a:prstGeom>
        </p:spPr>
      </p:pic>
      <p:pic>
        <p:nvPicPr>
          <p:cNvPr id="13" name="Picture 12" descr="A green cartoon character with two thumbs up&#10;&#10;AI-generated content may be incorrect.">
            <a:extLst>
              <a:ext uri="{FF2B5EF4-FFF2-40B4-BE49-F238E27FC236}">
                <a16:creationId xmlns:a16="http://schemas.microsoft.com/office/drawing/2014/main" id="{B79DEECA-991D-A532-F8BD-8B77BF5FF5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6763" y="3064098"/>
            <a:ext cx="1411164" cy="1391273"/>
          </a:xfrm>
          <a:prstGeom prst="rect">
            <a:avLst/>
          </a:prstGeom>
        </p:spPr>
      </p:pic>
      <p:pic>
        <p:nvPicPr>
          <p:cNvPr id="15" name="Picture 14" descr="A close up of a lips&#10;&#10;AI-generated content may be incorrect.">
            <a:extLst>
              <a:ext uri="{FF2B5EF4-FFF2-40B4-BE49-F238E27FC236}">
                <a16:creationId xmlns:a16="http://schemas.microsoft.com/office/drawing/2014/main" id="{2B9DC389-4EE0-FFDF-6517-42B30B310E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0039" y="4677125"/>
            <a:ext cx="1887320" cy="10454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 name="Picture 16" descr="A black and white logo&#10;&#10;AI-generated content may be incorrect.">
            <a:extLst>
              <a:ext uri="{FF2B5EF4-FFF2-40B4-BE49-F238E27FC236}">
                <a16:creationId xmlns:a16="http://schemas.microsoft.com/office/drawing/2014/main" id="{10316891-2BF9-2905-2848-D6F5437BF4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646" y="5165633"/>
            <a:ext cx="2317735" cy="670427"/>
          </a:xfrm>
          <a:prstGeom prst="rect">
            <a:avLst/>
          </a:prstGeom>
        </p:spPr>
      </p:pic>
      <p:pic>
        <p:nvPicPr>
          <p:cNvPr id="18" name="Picture 17">
            <a:extLst>
              <a:ext uri="{FF2B5EF4-FFF2-40B4-BE49-F238E27FC236}">
                <a16:creationId xmlns:a16="http://schemas.microsoft.com/office/drawing/2014/main" id="{6EF1B7AD-E8F4-E819-3A52-6EDC6C6DDF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338" y="1604880"/>
            <a:ext cx="8612069" cy="47799"/>
          </a:xfrm>
          <a:prstGeom prst="rect">
            <a:avLst/>
          </a:prstGeom>
        </p:spPr>
      </p:pic>
      <p:sp>
        <p:nvSpPr>
          <p:cNvPr id="19" name="TextBox 18">
            <a:extLst>
              <a:ext uri="{FF2B5EF4-FFF2-40B4-BE49-F238E27FC236}">
                <a16:creationId xmlns:a16="http://schemas.microsoft.com/office/drawing/2014/main" id="{C2EBD929-F080-C843-C8AF-51DA9F335EC5}"/>
              </a:ext>
            </a:extLst>
          </p:cNvPr>
          <p:cNvSpPr txBox="1"/>
          <p:nvPr/>
        </p:nvSpPr>
        <p:spPr>
          <a:xfrm>
            <a:off x="3026771" y="5165634"/>
            <a:ext cx="3694777" cy="918745"/>
          </a:xfrm>
          <a:prstGeom prst="rect">
            <a:avLst/>
          </a:prstGeom>
          <a:noFill/>
        </p:spPr>
        <p:txBody>
          <a:bodyPr wrap="square" rtlCol="0">
            <a:spAutoFit/>
          </a:bodyPr>
          <a:lstStyle/>
          <a:p>
            <a:pPr algn="ctr"/>
            <a:r>
              <a:rPr lang="en-GB" sz="1350" dirty="0">
                <a:solidFill>
                  <a:schemeClr val="accent6">
                    <a:lumMod val="75000"/>
                  </a:schemeClr>
                </a:solidFill>
                <a:latin typeface="NSPCC" pitchFamily="2" charset="0"/>
              </a:rPr>
              <a:t>Caroline Nicholson – Schools Coordinator</a:t>
            </a:r>
          </a:p>
          <a:p>
            <a:pPr algn="ctr"/>
            <a:r>
              <a:rPr lang="en-GB" sz="1350" dirty="0">
                <a:solidFill>
                  <a:schemeClr val="accent6">
                    <a:lumMod val="75000"/>
                  </a:schemeClr>
                </a:solidFill>
                <a:latin typeface="NSPCC" pitchFamily="2" charset="0"/>
              </a:rPr>
              <a:t>Kent &amp; Medway</a:t>
            </a:r>
          </a:p>
          <a:p>
            <a:pPr algn="ctr"/>
            <a:r>
              <a:rPr lang="en-GB" sz="1350" b="1" u="sng" dirty="0">
                <a:hlinkClick r:id="rId7">
                  <a:extLst>
                    <a:ext uri="{A12FA001-AC4F-418D-AE19-62706E023703}">
                      <ahyp:hlinkClr xmlns:ahyp="http://schemas.microsoft.com/office/drawing/2018/hyperlinkcolor" val="tx"/>
                    </a:ext>
                  </a:extLst>
                </a:hlinkClick>
              </a:rPr>
              <a:t>Caroline.Nicholson@nspcc.org.uk </a:t>
            </a:r>
            <a:endParaRPr lang="en-GB" sz="1350" dirty="0"/>
          </a:p>
          <a:p>
            <a:pPr algn="ctr"/>
            <a:endParaRPr lang="en-GB" sz="1350" dirty="0">
              <a:solidFill>
                <a:schemeClr val="accent6">
                  <a:lumMod val="75000"/>
                </a:schemeClr>
              </a:solidFill>
              <a:latin typeface="NSPCC" pitchFamily="2" charset="0"/>
            </a:endParaRPr>
          </a:p>
        </p:txBody>
      </p:sp>
    </p:spTree>
    <p:extLst>
      <p:ext uri="{BB962C8B-B14F-4D97-AF65-F5344CB8AC3E}">
        <p14:creationId xmlns:p14="http://schemas.microsoft.com/office/powerpoint/2010/main" val="1114699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1F489-B701-4C74-9747-27C8656A89CC}"/>
              </a:ext>
            </a:extLst>
          </p:cNvPr>
          <p:cNvSpPr>
            <a:spLocks noGrp="1"/>
          </p:cNvSpPr>
          <p:nvPr>
            <p:ph type="ctrTitle"/>
          </p:nvPr>
        </p:nvSpPr>
        <p:spPr>
          <a:xfrm>
            <a:off x="248001" y="1090408"/>
            <a:ext cx="5643649" cy="1660586"/>
          </a:xfrm>
        </p:spPr>
        <p:txBody>
          <a:bodyPr>
            <a:normAutofit/>
          </a:bodyPr>
          <a:lstStyle/>
          <a:p>
            <a:r>
              <a:rPr lang="en-US" dirty="0">
                <a:latin typeface="Rockwell" panose="02060603020205020403" pitchFamily="18" charset="0"/>
              </a:rPr>
              <a:t>Bower Grove school</a:t>
            </a:r>
          </a:p>
        </p:txBody>
      </p:sp>
      <p:pic>
        <p:nvPicPr>
          <p:cNvPr id="4" name="Picture 20" descr="Bower Grove School">
            <a:extLst>
              <a:ext uri="{FF2B5EF4-FFF2-40B4-BE49-F238E27FC236}">
                <a16:creationId xmlns:a16="http://schemas.microsoft.com/office/drawing/2014/main" id="{62BD5905-8E1B-0F8C-1DDF-D3B87C7F12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4438" y="1061627"/>
            <a:ext cx="1278720" cy="127872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e invest in people platinum accreditation | Datasource Recruitment">
            <a:extLst>
              <a:ext uri="{FF2B5EF4-FFF2-40B4-BE49-F238E27FC236}">
                <a16:creationId xmlns:a16="http://schemas.microsoft.com/office/drawing/2014/main" id="{2A2CA47A-E9E2-CE01-C95A-AE92C4FC59B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71282" y="5117799"/>
            <a:ext cx="2615696" cy="43288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nclusion Quality Mark | IQM Inclusive School Award">
            <a:extLst>
              <a:ext uri="{FF2B5EF4-FFF2-40B4-BE49-F238E27FC236}">
                <a16:creationId xmlns:a16="http://schemas.microsoft.com/office/drawing/2014/main" id="{FE5E5552-AD54-325C-08CC-9A55FAEC8E1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1639" y="4628494"/>
            <a:ext cx="1157937" cy="115793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Outstanding Ofsted Logo Performance And Ofsted | The Academy At">
            <a:extLst>
              <a:ext uri="{FF2B5EF4-FFF2-40B4-BE49-F238E27FC236}">
                <a16:creationId xmlns:a16="http://schemas.microsoft.com/office/drawing/2014/main" id="{4C33FC4C-5F3A-F801-4597-4AE69747D2C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68917" y="4829818"/>
            <a:ext cx="867641" cy="86764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Welcome | Elms Bank">
            <a:extLst>
              <a:ext uri="{FF2B5EF4-FFF2-40B4-BE49-F238E27FC236}">
                <a16:creationId xmlns:a16="http://schemas.microsoft.com/office/drawing/2014/main" id="{4BFCBC97-9A6E-731E-C4D3-C874C7C8ABC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86977" y="4829814"/>
            <a:ext cx="930338" cy="93778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Artsmark Gold | The English Martyrs Catholic School and Sixth Form College">
            <a:extLst>
              <a:ext uri="{FF2B5EF4-FFF2-40B4-BE49-F238E27FC236}">
                <a16:creationId xmlns:a16="http://schemas.microsoft.com/office/drawing/2014/main" id="{7363DB54-C1E7-E36D-9F7D-BFD0EEC1A3F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58519" y="5117798"/>
            <a:ext cx="2869190" cy="52841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8E373C7-1C65-86D5-46C9-E8E198575358}"/>
              </a:ext>
            </a:extLst>
          </p:cNvPr>
          <p:cNvSpPr txBox="1"/>
          <p:nvPr/>
        </p:nvSpPr>
        <p:spPr>
          <a:xfrm>
            <a:off x="4526912" y="1877577"/>
            <a:ext cx="3400796" cy="784830"/>
          </a:xfrm>
          <a:prstGeom prst="rect">
            <a:avLst/>
          </a:prstGeom>
          <a:noFill/>
        </p:spPr>
        <p:txBody>
          <a:bodyPr wrap="square" rtlCol="0">
            <a:spAutoFit/>
          </a:bodyPr>
          <a:lstStyle/>
          <a:p>
            <a:pPr algn="ctr" defTabSz="342900" fontAlgn="auto">
              <a:spcBef>
                <a:spcPts val="0"/>
              </a:spcBef>
              <a:spcAft>
                <a:spcPts val="0"/>
              </a:spcAft>
            </a:pPr>
            <a:r>
              <a:rPr lang="en-GB" sz="4500" dirty="0">
                <a:solidFill>
                  <a:prstClr val="black"/>
                </a:solidFill>
                <a:latin typeface="Corbel" panose="020B0503020204020204"/>
              </a:rPr>
              <a:t>Who are we?</a:t>
            </a:r>
          </a:p>
        </p:txBody>
      </p:sp>
      <p:pic>
        <p:nvPicPr>
          <p:cNvPr id="11" name="Picture 10">
            <a:extLst>
              <a:ext uri="{FF2B5EF4-FFF2-40B4-BE49-F238E27FC236}">
                <a16:creationId xmlns:a16="http://schemas.microsoft.com/office/drawing/2014/main" id="{3EA4F22E-7340-47CA-9E5C-9190931DA46E}"/>
              </a:ext>
            </a:extLst>
          </p:cNvPr>
          <p:cNvPicPr>
            <a:picLocks noChangeAspect="1"/>
          </p:cNvPicPr>
          <p:nvPr/>
        </p:nvPicPr>
        <p:blipFill>
          <a:blip r:embed="rId9"/>
          <a:stretch>
            <a:fillRect/>
          </a:stretch>
        </p:blipFill>
        <p:spPr>
          <a:xfrm>
            <a:off x="6892263" y="2713840"/>
            <a:ext cx="2070899" cy="1660586"/>
          </a:xfrm>
          <a:prstGeom prst="rect">
            <a:avLst/>
          </a:prstGeom>
        </p:spPr>
      </p:pic>
      <p:pic>
        <p:nvPicPr>
          <p:cNvPr id="1060" name="Picture 36" descr="SEMH.co.uk Behavioural Indicator">
            <a:extLst>
              <a:ext uri="{FF2B5EF4-FFF2-40B4-BE49-F238E27FC236}">
                <a16:creationId xmlns:a16="http://schemas.microsoft.com/office/drawing/2014/main" id="{5B592487-4B5F-6EAD-AA33-2D0713331C6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850522" y="2814925"/>
            <a:ext cx="3857767" cy="1228157"/>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Bower Grove School - Profile (2023)">
            <a:extLst>
              <a:ext uri="{FF2B5EF4-FFF2-40B4-BE49-F238E27FC236}">
                <a16:creationId xmlns:a16="http://schemas.microsoft.com/office/drawing/2014/main" id="{73B45D3A-422A-8AE0-1777-A927FB80A65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48001" y="2750994"/>
            <a:ext cx="2485701" cy="1660586"/>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West Borough Primary School">
            <a:extLst>
              <a:ext uri="{FF2B5EF4-FFF2-40B4-BE49-F238E27FC236}">
                <a16:creationId xmlns:a16="http://schemas.microsoft.com/office/drawing/2014/main" id="{D9F28F8B-C4C1-CE29-6751-55F57C21C05A}"/>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178308" y="4292326"/>
            <a:ext cx="629612" cy="688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3565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C000">
            <a:alpha val="11000"/>
          </a:srgb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847234-24CA-C81B-B52E-A15D13168C39}"/>
              </a:ext>
            </a:extLst>
          </p:cNvPr>
          <p:cNvSpPr>
            <a:spLocks noGrp="1"/>
          </p:cNvSpPr>
          <p:nvPr>
            <p:ph type="body" idx="1"/>
          </p:nvPr>
        </p:nvSpPr>
        <p:spPr>
          <a:xfrm>
            <a:off x="239815" y="1224987"/>
            <a:ext cx="3868340" cy="493500"/>
          </a:xfrm>
        </p:spPr>
        <p:txBody>
          <a:bodyPr>
            <a:normAutofit lnSpcReduction="10000"/>
          </a:bodyPr>
          <a:lstStyle/>
          <a:p>
            <a:pPr algn="ctr"/>
            <a:r>
              <a:rPr lang="en-GB" sz="3000" dirty="0">
                <a:solidFill>
                  <a:schemeClr val="accent6">
                    <a:lumMod val="75000"/>
                  </a:schemeClr>
                </a:solidFill>
                <a:latin typeface="NSPCC Headline" panose="020F0903030202060203" pitchFamily="34" charset="0"/>
              </a:rPr>
              <a:t>Talk PANTS </a:t>
            </a:r>
          </a:p>
        </p:txBody>
      </p:sp>
      <p:sp>
        <p:nvSpPr>
          <p:cNvPr id="4" name="Content Placeholder 3">
            <a:extLst>
              <a:ext uri="{FF2B5EF4-FFF2-40B4-BE49-F238E27FC236}">
                <a16:creationId xmlns:a16="http://schemas.microsoft.com/office/drawing/2014/main" id="{892A25A8-54E5-1544-DAA4-9801BD3F23D4}"/>
              </a:ext>
            </a:extLst>
          </p:cNvPr>
          <p:cNvSpPr>
            <a:spLocks noGrp="1"/>
          </p:cNvSpPr>
          <p:nvPr>
            <p:ph sz="half" idx="2"/>
          </p:nvPr>
        </p:nvSpPr>
        <p:spPr>
          <a:xfrm>
            <a:off x="239815" y="1842924"/>
            <a:ext cx="3868340" cy="4157829"/>
          </a:xfrm>
        </p:spPr>
        <p:txBody>
          <a:bodyPr>
            <a:normAutofit fontScale="55000" lnSpcReduction="20000"/>
          </a:bodyPr>
          <a:lstStyle/>
          <a:p>
            <a:pPr marL="342900" indent="-342900" defTabSz="685796" eaLnBrk="0" hangingPunct="0">
              <a:spcBef>
                <a:spcPct val="20000"/>
              </a:spcBef>
              <a:spcAft>
                <a:spcPts val="900"/>
              </a:spcAft>
              <a:buClr>
                <a:srgbClr val="008000"/>
              </a:buClr>
            </a:pPr>
            <a:r>
              <a:rPr lang="en-US" sz="2700" dirty="0">
                <a:latin typeface="Abadi" panose="020B0604020104020204" pitchFamily="34" charset="0"/>
                <a:ea typeface="Verdana" panose="020B0604030504040204" pitchFamily="34" charset="0"/>
                <a:cs typeface="Arial" panose="020B0604020202020204" pitchFamily="34" charset="0"/>
              </a:rPr>
              <a:t>To support parents, carers and professionals to help keep children safe from sexual abuse</a:t>
            </a:r>
          </a:p>
          <a:p>
            <a:pPr marL="342900" indent="-342900" defTabSz="685796" eaLnBrk="0" hangingPunct="0">
              <a:spcBef>
                <a:spcPct val="20000"/>
              </a:spcBef>
              <a:spcAft>
                <a:spcPts val="900"/>
              </a:spcAft>
              <a:buClr>
                <a:srgbClr val="008000"/>
              </a:buClr>
            </a:pPr>
            <a:r>
              <a:rPr lang="en-US" sz="2700" dirty="0">
                <a:latin typeface="Abadi" panose="020B0604020104020204" pitchFamily="34" charset="0"/>
                <a:ea typeface="Verdana" panose="020B0604030504040204" pitchFamily="34" charset="0"/>
                <a:cs typeface="Arial" panose="020B0604020202020204" pitchFamily="34" charset="0"/>
              </a:rPr>
              <a:t>A simple, age-appropriate conversation with </a:t>
            </a:r>
            <a:r>
              <a:rPr lang="en-US" sz="2700" b="1" dirty="0">
                <a:latin typeface="Abadi" panose="020B0604020104020204" pitchFamily="34" charset="0"/>
                <a:ea typeface="Verdana" panose="020B0604030504040204" pitchFamily="34" charset="0"/>
                <a:cs typeface="Arial" panose="020B0604020202020204" pitchFamily="34" charset="0"/>
              </a:rPr>
              <a:t>children aged 3-11</a:t>
            </a:r>
          </a:p>
          <a:p>
            <a:pPr marL="342900" indent="-342900" defTabSz="685796" eaLnBrk="0" hangingPunct="0">
              <a:spcBef>
                <a:spcPct val="20000"/>
              </a:spcBef>
              <a:spcAft>
                <a:spcPts val="900"/>
              </a:spcAft>
              <a:buClr>
                <a:srgbClr val="008000"/>
              </a:buClr>
            </a:pPr>
            <a:r>
              <a:rPr lang="en-US" sz="2700" dirty="0">
                <a:latin typeface="Abadi" panose="020B0604020104020204" pitchFamily="34" charset="0"/>
                <a:ea typeface="Verdana" panose="020B0604030504040204" pitchFamily="34" charset="0"/>
                <a:cs typeface="Arial" panose="020B0604020202020204" pitchFamily="34" charset="0"/>
              </a:rPr>
              <a:t>We offer EYFS/schools a structured programme to support learning</a:t>
            </a:r>
          </a:p>
          <a:p>
            <a:pPr>
              <a:lnSpc>
                <a:spcPct val="100000"/>
              </a:lnSpc>
            </a:pPr>
            <a:r>
              <a:rPr lang="en-GB" sz="2700" dirty="0">
                <a:solidFill>
                  <a:srgbClr val="008000"/>
                </a:solidFill>
                <a:latin typeface="Abadi" panose="020B0604020104020204" pitchFamily="34" charset="0"/>
                <a:ea typeface="Verdana" panose="020B0604030504040204" pitchFamily="34" charset="0"/>
                <a:cs typeface="Arial" panose="020B0604020202020204" pitchFamily="34" charset="0"/>
              </a:rPr>
              <a:t>Talk PANTS </a:t>
            </a:r>
            <a:r>
              <a:rPr lang="en-GB" sz="2700" dirty="0">
                <a:latin typeface="Abadi" panose="020B0604020104020204" pitchFamily="34" charset="0"/>
                <a:ea typeface="Verdana" panose="020B0604030504040204" pitchFamily="34" charset="0"/>
                <a:cs typeface="Arial" panose="020B0604020202020204" pitchFamily="34" charset="0"/>
              </a:rPr>
              <a:t>with Makaton -  </a:t>
            </a:r>
          </a:p>
          <a:p>
            <a:pPr lvl="1">
              <a:lnSpc>
                <a:spcPct val="100000"/>
              </a:lnSpc>
              <a:buFont typeface="Wingdings" panose="05000000000000000000" pitchFamily="2" charset="2"/>
              <a:buChar char="ü"/>
            </a:pPr>
            <a:r>
              <a:rPr lang="en-GB" sz="2700" dirty="0">
                <a:latin typeface="Abadi" panose="020B0604020104020204" pitchFamily="34" charset="0"/>
                <a:ea typeface="Verdana" panose="020B0604030504040204" pitchFamily="34" charset="0"/>
                <a:cs typeface="Arial" panose="020B0604020202020204" pitchFamily="34" charset="0"/>
              </a:rPr>
              <a:t>6 short films </a:t>
            </a:r>
          </a:p>
          <a:p>
            <a:pPr lvl="1">
              <a:lnSpc>
                <a:spcPct val="100000"/>
              </a:lnSpc>
              <a:buFont typeface="Wingdings" panose="05000000000000000000" pitchFamily="2" charset="2"/>
              <a:buChar char="ü"/>
            </a:pPr>
            <a:r>
              <a:rPr lang="en-GB" sz="2700" dirty="0">
                <a:latin typeface="Abadi" panose="020B0604020104020204" pitchFamily="34" charset="0"/>
                <a:ea typeface="Verdana" panose="020B0604030504040204" pitchFamily="34" charset="0"/>
                <a:cs typeface="Arial" panose="020B0604020202020204" pitchFamily="34" charset="0"/>
              </a:rPr>
              <a:t>printable prompt card pack</a:t>
            </a:r>
          </a:p>
          <a:p>
            <a:pPr lvl="1">
              <a:lnSpc>
                <a:spcPct val="100000"/>
              </a:lnSpc>
              <a:buFont typeface="Wingdings" panose="05000000000000000000" pitchFamily="2" charset="2"/>
              <a:buChar char="ü"/>
            </a:pPr>
            <a:r>
              <a:rPr lang="en-GB" sz="2700" dirty="0">
                <a:latin typeface="Abadi" panose="020B0604020104020204" pitchFamily="34" charset="0"/>
                <a:ea typeface="Verdana" panose="020B0604030504040204" pitchFamily="34" charset="0"/>
                <a:cs typeface="Arial" panose="020B0604020202020204" pitchFamily="34" charset="0"/>
              </a:rPr>
              <a:t>children’s booklet</a:t>
            </a:r>
          </a:p>
          <a:p>
            <a:pPr lvl="1">
              <a:lnSpc>
                <a:spcPct val="100000"/>
              </a:lnSpc>
              <a:buFont typeface="Wingdings" panose="05000000000000000000" pitchFamily="2" charset="2"/>
              <a:buChar char="ü"/>
            </a:pPr>
            <a:r>
              <a:rPr lang="en-GB" sz="2700" dirty="0">
                <a:latin typeface="Abadi" panose="020B0604020104020204" pitchFamily="34" charset="0"/>
                <a:ea typeface="Verdana" panose="020B0604030504040204" pitchFamily="34" charset="0"/>
                <a:cs typeface="Arial" panose="020B0604020202020204" pitchFamily="34" charset="0"/>
              </a:rPr>
              <a:t>guide for Makaton Language Programme</a:t>
            </a:r>
          </a:p>
          <a:p>
            <a:pPr>
              <a:lnSpc>
                <a:spcPct val="100000"/>
              </a:lnSpc>
            </a:pPr>
            <a:r>
              <a:rPr lang="en-GB" sz="2700" dirty="0">
                <a:latin typeface="Abadi" panose="020B0604020104020204" pitchFamily="34" charset="0"/>
                <a:ea typeface="Verdana" panose="020B0604030504040204" pitchFamily="34" charset="0"/>
                <a:cs typeface="Arial" panose="020B0604020202020204" pitchFamily="34" charset="0"/>
              </a:rPr>
              <a:t>Guide for parents and carers in different languages</a:t>
            </a:r>
          </a:p>
          <a:p>
            <a:pPr>
              <a:lnSpc>
                <a:spcPct val="100000"/>
              </a:lnSpc>
            </a:pPr>
            <a:r>
              <a:rPr lang="en-GB" sz="2700" dirty="0">
                <a:latin typeface="Abadi" panose="020B0604020104020204" pitchFamily="34" charset="0"/>
                <a:ea typeface="Verdana" panose="020B0604030504040204" pitchFamily="34" charset="0"/>
                <a:cs typeface="Arial" panose="020B0604020202020204" pitchFamily="34" charset="0"/>
              </a:rPr>
              <a:t>BSL and </a:t>
            </a:r>
            <a:r>
              <a:rPr lang="en-GB" sz="2700" b="1" dirty="0">
                <a:latin typeface="Abadi" panose="020B0604020104020204" pitchFamily="34" charset="0"/>
                <a:ea typeface="Verdana" panose="020B0604030504040204" pitchFamily="34" charset="0"/>
                <a:cs typeface="Arial" panose="020B0604020202020204" pitchFamily="34" charset="0"/>
              </a:rPr>
              <a:t>SEND </a:t>
            </a:r>
            <a:r>
              <a:rPr lang="en-GB" sz="2700" b="1" dirty="0">
                <a:solidFill>
                  <a:srgbClr val="008000"/>
                </a:solidFill>
                <a:latin typeface="Abadi" panose="020B0604020104020204" pitchFamily="34" charset="0"/>
                <a:ea typeface="Verdana" panose="020B0604030504040204" pitchFamily="34" charset="0"/>
                <a:cs typeface="Arial" panose="020B0604020202020204" pitchFamily="34" charset="0"/>
              </a:rPr>
              <a:t>Talk PANTS </a:t>
            </a:r>
            <a:r>
              <a:rPr lang="en-GB" sz="2700" b="1" dirty="0">
                <a:latin typeface="Abadi" panose="020B0604020104020204" pitchFamily="34" charset="0"/>
                <a:ea typeface="Verdana" panose="020B0604030504040204" pitchFamily="34" charset="0"/>
                <a:cs typeface="Arial" panose="020B0604020202020204" pitchFamily="34" charset="0"/>
              </a:rPr>
              <a:t>resources available</a:t>
            </a:r>
          </a:p>
          <a:p>
            <a:pPr marL="342900" indent="-342900" defTabSz="685796" eaLnBrk="0" hangingPunct="0">
              <a:spcBef>
                <a:spcPct val="20000"/>
              </a:spcBef>
              <a:spcAft>
                <a:spcPts val="900"/>
              </a:spcAft>
              <a:buClr>
                <a:srgbClr val="008000"/>
              </a:buClr>
            </a:pPr>
            <a:endParaRPr lang="en-US" spc="-135" dirty="0">
              <a:latin typeface="NSPCC"/>
              <a:ea typeface="Verdana" panose="020B0604030504040204" pitchFamily="34" charset="0"/>
              <a:cs typeface="Arial" panose="020B0604020202020204" pitchFamily="34" charset="0"/>
            </a:endParaRPr>
          </a:p>
          <a:p>
            <a:endParaRPr lang="en-GB" dirty="0"/>
          </a:p>
        </p:txBody>
      </p:sp>
      <p:sp>
        <p:nvSpPr>
          <p:cNvPr id="6" name="Content Placeholder 5">
            <a:extLst>
              <a:ext uri="{FF2B5EF4-FFF2-40B4-BE49-F238E27FC236}">
                <a16:creationId xmlns:a16="http://schemas.microsoft.com/office/drawing/2014/main" id="{9F871DE8-FCC9-FAEA-FCE7-4F91485E8B9A}"/>
              </a:ext>
            </a:extLst>
          </p:cNvPr>
          <p:cNvSpPr>
            <a:spLocks noGrp="1"/>
          </p:cNvSpPr>
          <p:nvPr>
            <p:ph sz="quarter" idx="4"/>
          </p:nvPr>
        </p:nvSpPr>
        <p:spPr>
          <a:xfrm>
            <a:off x="4852436" y="1839767"/>
            <a:ext cx="4158658" cy="4160987"/>
          </a:xfrm>
        </p:spPr>
        <p:txBody>
          <a:bodyPr>
            <a:normAutofit fontScale="55000" lnSpcReduction="20000"/>
          </a:bodyPr>
          <a:lstStyle/>
          <a:p>
            <a:r>
              <a:rPr lang="en-GB" sz="2700" dirty="0">
                <a:latin typeface="Abadi" panose="020B0604020104020204" pitchFamily="34" charset="0"/>
              </a:rPr>
              <a:t>Fully Funded safeguarding </a:t>
            </a:r>
            <a:r>
              <a:rPr lang="en-GB" sz="2700" b="1" dirty="0">
                <a:latin typeface="Abadi" panose="020B0604020104020204" pitchFamily="34" charset="0"/>
              </a:rPr>
              <a:t>programme for 5–11-year-olds </a:t>
            </a:r>
            <a:r>
              <a:rPr lang="en-GB" sz="2700" dirty="0">
                <a:latin typeface="Abadi" panose="020B0604020104020204" pitchFamily="34" charset="0"/>
              </a:rPr>
              <a:t>– or SEND pupils working at this age</a:t>
            </a:r>
          </a:p>
          <a:p>
            <a:r>
              <a:rPr lang="en-GB" sz="2700" dirty="0">
                <a:latin typeface="Abadi" panose="020B0604020104020204" pitchFamily="34" charset="0"/>
              </a:rPr>
              <a:t>Available to </a:t>
            </a:r>
            <a:r>
              <a:rPr lang="en-GB" sz="2700" b="1" dirty="0">
                <a:latin typeface="Abadi" panose="020B0604020104020204" pitchFamily="34" charset="0"/>
              </a:rPr>
              <a:t>ALL</a:t>
            </a:r>
            <a:r>
              <a:rPr lang="en-GB" sz="2700" dirty="0">
                <a:latin typeface="Abadi" panose="020B0604020104020204" pitchFamily="34" charset="0"/>
              </a:rPr>
              <a:t> primary schools in Kent, Medway and nationally.</a:t>
            </a:r>
          </a:p>
          <a:p>
            <a:r>
              <a:rPr lang="en-GB" sz="2700" dirty="0">
                <a:latin typeface="Abadi" panose="020B0604020104020204" pitchFamily="34" charset="0"/>
              </a:rPr>
              <a:t>The programme and all its resources are  completely free!</a:t>
            </a:r>
          </a:p>
          <a:p>
            <a:r>
              <a:rPr lang="en-GB" sz="2700" dirty="0">
                <a:latin typeface="Abadi" panose="020B0604020104020204" pitchFamily="34" charset="0"/>
              </a:rPr>
              <a:t>Includes combination of </a:t>
            </a:r>
          </a:p>
          <a:p>
            <a:pPr marL="1028700" lvl="6">
              <a:lnSpc>
                <a:spcPct val="170000"/>
              </a:lnSpc>
              <a:spcBef>
                <a:spcPts val="0"/>
              </a:spcBef>
              <a:buFont typeface="Wingdings" panose="05000000000000000000" pitchFamily="2" charset="2"/>
              <a:buChar char="ü"/>
            </a:pPr>
            <a:r>
              <a:rPr lang="en-GB" sz="1875" b="1" dirty="0">
                <a:solidFill>
                  <a:schemeClr val="accent6">
                    <a:lumMod val="75000"/>
                  </a:schemeClr>
                </a:solidFill>
                <a:latin typeface="Abadi" panose="020B0604020104020204" pitchFamily="34" charset="0"/>
              </a:rPr>
              <a:t>Video Assemblies – KS1/KS2</a:t>
            </a:r>
          </a:p>
          <a:p>
            <a:pPr marL="1028700" lvl="6">
              <a:lnSpc>
                <a:spcPct val="170000"/>
              </a:lnSpc>
              <a:spcBef>
                <a:spcPts val="0"/>
              </a:spcBef>
              <a:buFont typeface="Wingdings" panose="05000000000000000000" pitchFamily="2" charset="2"/>
              <a:buChar char="ü"/>
            </a:pPr>
            <a:r>
              <a:rPr lang="en-GB" sz="1875" b="1" dirty="0">
                <a:solidFill>
                  <a:schemeClr val="accent6">
                    <a:lumMod val="75000"/>
                  </a:schemeClr>
                </a:solidFill>
                <a:latin typeface="Abadi" panose="020B0604020104020204" pitchFamily="34" charset="0"/>
              </a:rPr>
              <a:t>In person workshops – Yr 2,5,6 </a:t>
            </a:r>
          </a:p>
          <a:p>
            <a:pPr marL="1028700" lvl="6">
              <a:lnSpc>
                <a:spcPct val="170000"/>
              </a:lnSpc>
              <a:spcBef>
                <a:spcPts val="0"/>
              </a:spcBef>
              <a:buFont typeface="Wingdings" panose="05000000000000000000" pitchFamily="2" charset="2"/>
              <a:buChar char="ü"/>
            </a:pPr>
            <a:r>
              <a:rPr lang="en-GB" sz="1875" b="1" dirty="0">
                <a:solidFill>
                  <a:schemeClr val="accent6">
                    <a:lumMod val="75000"/>
                  </a:schemeClr>
                </a:solidFill>
                <a:latin typeface="Abadi" panose="020B0604020104020204" pitchFamily="34" charset="0"/>
              </a:rPr>
              <a:t>NEW lesson plans for 2026!</a:t>
            </a:r>
          </a:p>
          <a:p>
            <a:pPr marL="1028700" lvl="6">
              <a:lnSpc>
                <a:spcPct val="170000"/>
              </a:lnSpc>
              <a:spcBef>
                <a:spcPts val="0"/>
              </a:spcBef>
              <a:buFont typeface="Wingdings" panose="05000000000000000000" pitchFamily="2" charset="2"/>
              <a:buChar char="ü"/>
            </a:pPr>
            <a:r>
              <a:rPr lang="en-GB" sz="1875" b="1" dirty="0">
                <a:solidFill>
                  <a:schemeClr val="accent6">
                    <a:lumMod val="75000"/>
                  </a:schemeClr>
                </a:solidFill>
                <a:latin typeface="Abadi" panose="020B0604020104020204" pitchFamily="34" charset="0"/>
              </a:rPr>
              <a:t>Parent/Carer’s resources</a:t>
            </a:r>
          </a:p>
          <a:p>
            <a:pPr marL="1028700" lvl="6">
              <a:lnSpc>
                <a:spcPct val="170000"/>
              </a:lnSpc>
              <a:spcBef>
                <a:spcPts val="0"/>
              </a:spcBef>
              <a:buFont typeface="Wingdings" panose="05000000000000000000" pitchFamily="2" charset="2"/>
              <a:buChar char="ü"/>
            </a:pPr>
            <a:r>
              <a:rPr lang="en-GB" sz="1875" b="1" dirty="0">
                <a:solidFill>
                  <a:schemeClr val="accent6">
                    <a:lumMod val="75000"/>
                  </a:schemeClr>
                </a:solidFill>
                <a:latin typeface="Abadi" panose="020B0604020104020204" pitchFamily="34" charset="0"/>
              </a:rPr>
              <a:t>Display Materials </a:t>
            </a:r>
          </a:p>
          <a:p>
            <a:pPr marL="1028700" lvl="6">
              <a:lnSpc>
                <a:spcPct val="170000"/>
              </a:lnSpc>
              <a:spcBef>
                <a:spcPts val="0"/>
              </a:spcBef>
              <a:buFont typeface="Wingdings" panose="05000000000000000000" pitchFamily="2" charset="2"/>
              <a:buChar char="ü"/>
            </a:pPr>
            <a:r>
              <a:rPr lang="en-GB" sz="1875" b="1" dirty="0">
                <a:solidFill>
                  <a:schemeClr val="accent6">
                    <a:lumMod val="75000"/>
                  </a:schemeClr>
                </a:solidFill>
                <a:latin typeface="Abadi" panose="020B0604020104020204" pitchFamily="34" charset="0"/>
              </a:rPr>
              <a:t>Completion Certificate</a:t>
            </a:r>
          </a:p>
          <a:p>
            <a:pPr marL="1028700" lvl="6">
              <a:lnSpc>
                <a:spcPct val="170000"/>
              </a:lnSpc>
              <a:spcBef>
                <a:spcPts val="0"/>
              </a:spcBef>
              <a:buFont typeface="Wingdings" panose="05000000000000000000" pitchFamily="2" charset="2"/>
              <a:buChar char="ü"/>
            </a:pPr>
            <a:r>
              <a:rPr lang="en-GB" sz="1875" b="1" dirty="0">
                <a:solidFill>
                  <a:schemeClr val="accent6">
                    <a:lumMod val="75000"/>
                  </a:schemeClr>
                </a:solidFill>
                <a:latin typeface="Abadi" panose="020B0604020104020204" pitchFamily="34" charset="0"/>
              </a:rPr>
              <a:t>Curriculum Planning Documents</a:t>
            </a:r>
          </a:p>
          <a:p>
            <a:r>
              <a:rPr lang="en-GB" sz="2700" b="1" dirty="0">
                <a:latin typeface="Abadi" panose="020B0604020104020204" pitchFamily="34" charset="0"/>
              </a:rPr>
              <a:t>Full SEND programme </a:t>
            </a:r>
            <a:r>
              <a:rPr lang="en-GB" sz="2700" dirty="0">
                <a:latin typeface="Abadi" panose="020B0604020104020204" pitchFamily="34" charset="0"/>
              </a:rPr>
              <a:t>- </a:t>
            </a:r>
            <a:r>
              <a:rPr lang="en-US" sz="2700" dirty="0">
                <a:latin typeface="Abadi" panose="020B0604020104020204" pitchFamily="34" charset="0"/>
              </a:rPr>
              <a:t>Intended for children with moderate learning disabilities, autism spectrum conditions or additional learning needs.</a:t>
            </a:r>
          </a:p>
          <a:p>
            <a:pPr marL="857250" lvl="6" indent="0">
              <a:lnSpc>
                <a:spcPct val="170000"/>
              </a:lnSpc>
              <a:spcBef>
                <a:spcPts val="0"/>
              </a:spcBef>
              <a:buNone/>
            </a:pPr>
            <a:endParaRPr lang="en-GB" dirty="0">
              <a:latin typeface="Abadi" panose="020B0604020104020204" pitchFamily="34" charset="0"/>
            </a:endParaRPr>
          </a:p>
          <a:p>
            <a:pPr lvl="3">
              <a:buFont typeface="Wingdings" panose="05000000000000000000" pitchFamily="2" charset="2"/>
              <a:buChar char="ü"/>
            </a:pPr>
            <a:endParaRPr lang="en-GB" sz="2025" dirty="0">
              <a:latin typeface="Abadi" panose="020B0604020104020204" pitchFamily="34" charset="0"/>
              <a:ea typeface="Verdana" panose="020B0604030504040204" pitchFamily="34" charset="0"/>
              <a:cs typeface="Arial" panose="020B0604020202020204" pitchFamily="34" charset="0"/>
            </a:endParaRPr>
          </a:p>
          <a:p>
            <a:endParaRPr lang="en-GB" dirty="0"/>
          </a:p>
        </p:txBody>
      </p:sp>
      <p:sp>
        <p:nvSpPr>
          <p:cNvPr id="7" name="Text Placeholder 2">
            <a:extLst>
              <a:ext uri="{FF2B5EF4-FFF2-40B4-BE49-F238E27FC236}">
                <a16:creationId xmlns:a16="http://schemas.microsoft.com/office/drawing/2014/main" id="{F4FE98AC-56D7-E6A0-F6DC-8B67F6F863D7}"/>
              </a:ext>
            </a:extLst>
          </p:cNvPr>
          <p:cNvSpPr txBox="1">
            <a:spLocks/>
          </p:cNvSpPr>
          <p:nvPr/>
        </p:nvSpPr>
        <p:spPr>
          <a:xfrm>
            <a:off x="4852436" y="1224987"/>
            <a:ext cx="3868340" cy="493500"/>
          </a:xfrm>
          <a:prstGeom prst="rect">
            <a:avLst/>
          </a:prstGeom>
        </p:spPr>
        <p:txBody>
          <a:bodyPr vert="horz" lIns="68580" tIns="34290" rIns="68580" bIns="3429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GB" sz="3000" dirty="0">
                <a:solidFill>
                  <a:schemeClr val="accent6">
                    <a:lumMod val="75000"/>
                  </a:schemeClr>
                </a:solidFill>
                <a:latin typeface="NSPCC Headline" panose="020F0903030202060203" pitchFamily="34" charset="0"/>
              </a:rPr>
              <a:t>Speak Out, Stay Safe</a:t>
            </a:r>
          </a:p>
        </p:txBody>
      </p:sp>
      <p:pic>
        <p:nvPicPr>
          <p:cNvPr id="10" name="Picture 9" descr="A cartoon dinosaur holding up a cell phone&#10;&#10;AI-generated content may be incorrect.">
            <a:extLst>
              <a:ext uri="{FF2B5EF4-FFF2-40B4-BE49-F238E27FC236}">
                <a16:creationId xmlns:a16="http://schemas.microsoft.com/office/drawing/2014/main" id="{E1EB5B84-BA70-FA2C-DC73-FEFC10DC6D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61" y="3222054"/>
            <a:ext cx="2013955" cy="2685415"/>
          </a:xfrm>
          <a:prstGeom prst="rect">
            <a:avLst/>
          </a:prstGeom>
        </p:spPr>
      </p:pic>
      <p:pic>
        <p:nvPicPr>
          <p:cNvPr id="11" name="PANTOSAURUS FULL FILM 2017 SUBTITLES (1)">
            <a:hlinkClick r:id="" action="ppaction://media"/>
            <a:extLst>
              <a:ext uri="{FF2B5EF4-FFF2-40B4-BE49-F238E27FC236}">
                <a16:creationId xmlns:a16="http://schemas.microsoft.com/office/drawing/2014/main" id="{56C7DBF6-1285-706D-1B8D-AF93AC87255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63622" y="3505028"/>
            <a:ext cx="1360199" cy="765112"/>
          </a:xfrm>
          <a:prstGeom prst="rect">
            <a:avLst/>
          </a:prstGeom>
        </p:spPr>
      </p:pic>
      <p:pic>
        <p:nvPicPr>
          <p:cNvPr id="13" name="Picture 12" descr="A green cartoon character wearing sunglasses&#10;&#10;AI-generated content may be incorrect.">
            <a:extLst>
              <a:ext uri="{FF2B5EF4-FFF2-40B4-BE49-F238E27FC236}">
                <a16:creationId xmlns:a16="http://schemas.microsoft.com/office/drawing/2014/main" id="{8A936124-638B-53AC-9354-AFA3B49572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97620" y="4023550"/>
            <a:ext cx="1588861" cy="994693"/>
          </a:xfrm>
          <a:prstGeom prst="rect">
            <a:avLst/>
          </a:prstGeom>
        </p:spPr>
      </p:pic>
      <p:pic>
        <p:nvPicPr>
          <p:cNvPr id="15" name="Picture 14" descr="A black and white logo&#10;&#10;AI-generated content may be incorrect.">
            <a:extLst>
              <a:ext uri="{FF2B5EF4-FFF2-40B4-BE49-F238E27FC236}">
                <a16:creationId xmlns:a16="http://schemas.microsoft.com/office/drawing/2014/main" id="{D4B9F28C-4D9D-FB87-354B-E64B8D027F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89104" y="5558927"/>
            <a:ext cx="1204931" cy="348538"/>
          </a:xfrm>
          <a:prstGeom prst="rect">
            <a:avLst/>
          </a:prstGeom>
        </p:spPr>
      </p:pic>
    </p:spTree>
    <p:extLst>
      <p:ext uri="{BB962C8B-B14F-4D97-AF65-F5344CB8AC3E}">
        <p14:creationId xmlns:p14="http://schemas.microsoft.com/office/powerpoint/2010/main" val="3142418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74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mute="1">
                <p:cTn id="12" fill="hold" display="0">
                  <p:stCondLst>
                    <p:cond delay="indefinite"/>
                  </p:stCondLst>
                </p:cTn>
                <p:tgtEl>
                  <p:spTgt spid="11"/>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20000"/>
          </a:schemeClr>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847234-24CA-C81B-B52E-A15D13168C39}"/>
              </a:ext>
            </a:extLst>
          </p:cNvPr>
          <p:cNvSpPr>
            <a:spLocks noGrp="1"/>
          </p:cNvSpPr>
          <p:nvPr>
            <p:ph type="body" idx="1"/>
          </p:nvPr>
        </p:nvSpPr>
        <p:spPr>
          <a:xfrm>
            <a:off x="423226" y="1178649"/>
            <a:ext cx="3868340" cy="493500"/>
          </a:xfrm>
        </p:spPr>
        <p:txBody>
          <a:bodyPr>
            <a:normAutofit lnSpcReduction="10000"/>
          </a:bodyPr>
          <a:lstStyle/>
          <a:p>
            <a:pPr algn="ctr"/>
            <a:r>
              <a:rPr lang="en-GB" sz="3000" dirty="0">
                <a:solidFill>
                  <a:schemeClr val="accent6">
                    <a:lumMod val="75000"/>
                  </a:schemeClr>
                </a:solidFill>
                <a:latin typeface="NSPCC Headline" panose="020F0903030202060203" pitchFamily="34" charset="0"/>
              </a:rPr>
              <a:t>Talk Relationships </a:t>
            </a:r>
          </a:p>
        </p:txBody>
      </p:sp>
      <p:sp>
        <p:nvSpPr>
          <p:cNvPr id="4" name="Content Placeholder 3">
            <a:extLst>
              <a:ext uri="{FF2B5EF4-FFF2-40B4-BE49-F238E27FC236}">
                <a16:creationId xmlns:a16="http://schemas.microsoft.com/office/drawing/2014/main" id="{892A25A8-54E5-1544-DAA4-9801BD3F23D4}"/>
              </a:ext>
            </a:extLst>
          </p:cNvPr>
          <p:cNvSpPr>
            <a:spLocks noGrp="1"/>
          </p:cNvSpPr>
          <p:nvPr>
            <p:ph sz="half" idx="2"/>
          </p:nvPr>
        </p:nvSpPr>
        <p:spPr>
          <a:xfrm>
            <a:off x="239815" y="1842924"/>
            <a:ext cx="3868340" cy="4157829"/>
          </a:xfrm>
        </p:spPr>
        <p:txBody>
          <a:bodyPr>
            <a:normAutofit/>
          </a:bodyPr>
          <a:lstStyle/>
          <a:p>
            <a:pPr marL="342900" indent="-342900" defTabSz="685796" eaLnBrk="0" hangingPunct="0">
              <a:spcBef>
                <a:spcPct val="20000"/>
              </a:spcBef>
              <a:spcAft>
                <a:spcPts val="900"/>
              </a:spcAft>
              <a:buClr>
                <a:srgbClr val="008000"/>
              </a:buClr>
            </a:pPr>
            <a:endParaRPr lang="en-US" spc="-135" dirty="0">
              <a:latin typeface="NSPCC"/>
              <a:ea typeface="Verdana" panose="020B0604030504040204" pitchFamily="34" charset="0"/>
              <a:cs typeface="Arial" panose="020B0604020202020204" pitchFamily="34" charset="0"/>
            </a:endParaRPr>
          </a:p>
          <a:p>
            <a:endParaRPr lang="en-GB" dirty="0"/>
          </a:p>
        </p:txBody>
      </p:sp>
      <p:sp>
        <p:nvSpPr>
          <p:cNvPr id="6" name="Content Placeholder 5">
            <a:extLst>
              <a:ext uri="{FF2B5EF4-FFF2-40B4-BE49-F238E27FC236}">
                <a16:creationId xmlns:a16="http://schemas.microsoft.com/office/drawing/2014/main" id="{9F871DE8-FCC9-FAEA-FCE7-4F91485E8B9A}"/>
              </a:ext>
            </a:extLst>
          </p:cNvPr>
          <p:cNvSpPr>
            <a:spLocks noGrp="1"/>
          </p:cNvSpPr>
          <p:nvPr>
            <p:ph sz="quarter" idx="4"/>
          </p:nvPr>
        </p:nvSpPr>
        <p:spPr>
          <a:xfrm>
            <a:off x="4734153" y="1839767"/>
            <a:ext cx="4332357" cy="1803027"/>
          </a:xfrm>
        </p:spPr>
        <p:txBody>
          <a:bodyPr>
            <a:normAutofit/>
          </a:bodyPr>
          <a:lstStyle/>
          <a:p>
            <a:pPr lvl="0" algn="ctr">
              <a:lnSpc>
                <a:spcPct val="100000"/>
              </a:lnSpc>
            </a:pPr>
            <a:r>
              <a:rPr lang="en-GB" sz="1500" dirty="0">
                <a:latin typeface="Abadi" panose="020B0604020104020204" pitchFamily="34" charset="0"/>
              </a:rPr>
              <a:t>If you have any concerns at all about a child’s safety or wellbeing, don’t hesitate to contact us</a:t>
            </a:r>
          </a:p>
          <a:p>
            <a:pPr lvl="0" algn="ctr">
              <a:lnSpc>
                <a:spcPct val="100000"/>
              </a:lnSpc>
            </a:pPr>
            <a:endParaRPr lang="en-GB" sz="1500" dirty="0">
              <a:latin typeface="Abadi" panose="020B0604020104020204" pitchFamily="34" charset="0"/>
            </a:endParaRPr>
          </a:p>
          <a:p>
            <a:pPr marL="0" indent="0" algn="ctr">
              <a:buNone/>
            </a:pPr>
            <a:endParaRPr lang="en-GB" sz="1500" dirty="0">
              <a:latin typeface="Abadi" panose="020B0604020104020204" pitchFamily="34" charset="0"/>
            </a:endParaRPr>
          </a:p>
          <a:p>
            <a:pPr marL="0" indent="0" algn="ctr">
              <a:buNone/>
            </a:pPr>
            <a:r>
              <a:rPr lang="en-GB" sz="1500" dirty="0">
                <a:latin typeface="Abadi" panose="020B0604020104020204" pitchFamily="34" charset="0"/>
              </a:rPr>
              <a:t>You can call the </a:t>
            </a:r>
            <a:r>
              <a:rPr lang="en-GB" sz="1500" dirty="0">
                <a:latin typeface="Abadi" panose="020B0604020104020204" pitchFamily="34" charset="0"/>
                <a:hlinkClick r:id="rId2">
                  <a:extLst>
                    <a:ext uri="{A12FA001-AC4F-418D-AE19-62706E023703}">
                      <ahyp:hlinkClr xmlns:ahyp="http://schemas.microsoft.com/office/drawing/2018/hyperlinkcolor" val="tx"/>
                    </a:ext>
                  </a:extLst>
                </a:hlinkClick>
              </a:rPr>
              <a:t>NSPCC Helpline</a:t>
            </a:r>
            <a:r>
              <a:rPr lang="en-GB" sz="1500" dirty="0">
                <a:latin typeface="Abadi" panose="020B0604020104020204" pitchFamily="34" charset="0"/>
              </a:rPr>
              <a:t> from Monday to Friday, 8am–10pm, or 9am–6pm at the weekend. </a:t>
            </a:r>
            <a:endParaRPr lang="en-GB" dirty="0">
              <a:latin typeface="Abadi" panose="020B0604020104020204" pitchFamily="34" charset="0"/>
              <a:ea typeface="Verdana" panose="020B0604030504040204" pitchFamily="34" charset="0"/>
              <a:cs typeface="Arial" panose="020B0604020202020204" pitchFamily="34" charset="0"/>
            </a:endParaRPr>
          </a:p>
          <a:p>
            <a:endParaRPr lang="en-GB" sz="1350" dirty="0">
              <a:latin typeface="Abadi" panose="020B0604020104020204" pitchFamily="34" charset="0"/>
            </a:endParaRPr>
          </a:p>
        </p:txBody>
      </p:sp>
      <p:sp>
        <p:nvSpPr>
          <p:cNvPr id="7" name="Text Placeholder 2">
            <a:extLst>
              <a:ext uri="{FF2B5EF4-FFF2-40B4-BE49-F238E27FC236}">
                <a16:creationId xmlns:a16="http://schemas.microsoft.com/office/drawing/2014/main" id="{F4FE98AC-56D7-E6A0-F6DC-8B67F6F863D7}"/>
              </a:ext>
            </a:extLst>
          </p:cNvPr>
          <p:cNvSpPr txBox="1">
            <a:spLocks/>
          </p:cNvSpPr>
          <p:nvPr/>
        </p:nvSpPr>
        <p:spPr>
          <a:xfrm>
            <a:off x="4852436" y="1224987"/>
            <a:ext cx="3868340" cy="493500"/>
          </a:xfrm>
          <a:prstGeom prst="rect">
            <a:avLst/>
          </a:prstGeom>
        </p:spPr>
        <p:txBody>
          <a:bodyPr vert="horz" lIns="68580" tIns="34290" rIns="68580" bIns="3429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GB" sz="3000" dirty="0">
                <a:solidFill>
                  <a:schemeClr val="accent6">
                    <a:lumMod val="75000"/>
                  </a:schemeClr>
                </a:solidFill>
                <a:latin typeface="NSPCC Headline" panose="020F0903030202060203" pitchFamily="34" charset="0"/>
              </a:rPr>
              <a:t>NSPCC Helpline</a:t>
            </a:r>
          </a:p>
        </p:txBody>
      </p:sp>
      <p:sp>
        <p:nvSpPr>
          <p:cNvPr id="29" name="Rectangle 28">
            <a:extLst>
              <a:ext uri="{FF2B5EF4-FFF2-40B4-BE49-F238E27FC236}">
                <a16:creationId xmlns:a16="http://schemas.microsoft.com/office/drawing/2014/main" id="{14D81F3E-1903-6362-5D78-A3A9A7685AAF}"/>
              </a:ext>
              <a:ext uri="{C183D7F6-B498-43B3-948B-1728B52AA6E4}">
                <adec:decorative xmlns:adec="http://schemas.microsoft.com/office/drawing/2017/decorative" val="1"/>
              </a:ext>
            </a:extLst>
          </p:cNvPr>
          <p:cNvSpPr/>
          <p:nvPr/>
        </p:nvSpPr>
        <p:spPr>
          <a:xfrm>
            <a:off x="322155" y="3528604"/>
            <a:ext cx="4007661" cy="780624"/>
          </a:xfrm>
          <a:prstGeom prst="rect">
            <a:avLst/>
          </a:prstGeom>
          <a:solidFill>
            <a:srgbClr val="DED4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b="1">
              <a:solidFill>
                <a:schemeClr val="bg1"/>
              </a:solidFill>
              <a:latin typeface="NSPCC Headline" pitchFamily="2" charset="77"/>
            </a:endParaRPr>
          </a:p>
        </p:txBody>
      </p:sp>
      <p:sp>
        <p:nvSpPr>
          <p:cNvPr id="30" name="TextBox 29">
            <a:extLst>
              <a:ext uri="{FF2B5EF4-FFF2-40B4-BE49-F238E27FC236}">
                <a16:creationId xmlns:a16="http://schemas.microsoft.com/office/drawing/2014/main" id="{0AAD09DA-F6BC-5336-4397-BF7AF1345ACD}"/>
              </a:ext>
            </a:extLst>
          </p:cNvPr>
          <p:cNvSpPr txBox="1"/>
          <p:nvPr/>
        </p:nvSpPr>
        <p:spPr>
          <a:xfrm>
            <a:off x="457686" y="3653094"/>
            <a:ext cx="3748951" cy="530099"/>
          </a:xfrm>
          <a:prstGeom prst="rect">
            <a:avLst/>
          </a:prstGeom>
          <a:noFill/>
        </p:spPr>
        <p:txBody>
          <a:bodyPr wrap="square" lIns="68580" tIns="34290" rIns="68580" bIns="34290" anchor="t">
            <a:noAutofit/>
          </a:bodyPr>
          <a:lstStyle/>
          <a:p>
            <a:pPr algn="ctr"/>
            <a:r>
              <a:rPr lang="en-GB" sz="1500" dirty="0">
                <a:latin typeface="Abadi" panose="020B0604020104020204" pitchFamily="34" charset="0"/>
              </a:rPr>
              <a:t>6 specialist lesson plans for young people with </a:t>
            </a:r>
            <a:r>
              <a:rPr lang="en-GB" sz="1500" b="1" dirty="0">
                <a:latin typeface="Abadi" panose="020B0604020104020204" pitchFamily="34" charset="0"/>
              </a:rPr>
              <a:t>SEND</a:t>
            </a:r>
          </a:p>
        </p:txBody>
      </p:sp>
      <p:sp>
        <p:nvSpPr>
          <p:cNvPr id="31" name="Rectangle 30">
            <a:extLst>
              <a:ext uri="{FF2B5EF4-FFF2-40B4-BE49-F238E27FC236}">
                <a16:creationId xmlns:a16="http://schemas.microsoft.com/office/drawing/2014/main" id="{80B757A2-025C-D9FC-E5F2-9D05C2B658F3}"/>
              </a:ext>
              <a:ext uri="{C183D7F6-B498-43B3-948B-1728B52AA6E4}">
                <adec:decorative xmlns:adec="http://schemas.microsoft.com/office/drawing/2017/decorative" val="1"/>
              </a:ext>
            </a:extLst>
          </p:cNvPr>
          <p:cNvSpPr/>
          <p:nvPr/>
        </p:nvSpPr>
        <p:spPr>
          <a:xfrm>
            <a:off x="322156" y="4423319"/>
            <a:ext cx="3995309" cy="780624"/>
          </a:xfrm>
          <a:prstGeom prst="rect">
            <a:avLst/>
          </a:prstGeom>
          <a:solidFill>
            <a:srgbClr val="E1FADC">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bg1"/>
              </a:solidFill>
              <a:latin typeface="NSPCC Headline" pitchFamily="2" charset="77"/>
            </a:endParaRPr>
          </a:p>
        </p:txBody>
      </p:sp>
      <p:sp>
        <p:nvSpPr>
          <p:cNvPr id="32" name="TextBox 31">
            <a:extLst>
              <a:ext uri="{FF2B5EF4-FFF2-40B4-BE49-F238E27FC236}">
                <a16:creationId xmlns:a16="http://schemas.microsoft.com/office/drawing/2014/main" id="{9F94CA08-D25C-B03E-5F01-55F3AA75EF32}"/>
              </a:ext>
            </a:extLst>
          </p:cNvPr>
          <p:cNvSpPr txBox="1"/>
          <p:nvPr/>
        </p:nvSpPr>
        <p:spPr>
          <a:xfrm>
            <a:off x="437854" y="4457489"/>
            <a:ext cx="3879611" cy="689129"/>
          </a:xfrm>
          <a:prstGeom prst="rect">
            <a:avLst/>
          </a:prstGeom>
          <a:noFill/>
        </p:spPr>
        <p:txBody>
          <a:bodyPr wrap="square">
            <a:noAutofit/>
          </a:bodyPr>
          <a:lstStyle/>
          <a:p>
            <a:pPr algn="ctr"/>
            <a:r>
              <a:rPr lang="en-GB" sz="1500" dirty="0">
                <a:latin typeface="Abadi" panose="020B0604020104020204" pitchFamily="34" charset="0"/>
              </a:rPr>
              <a:t>A </a:t>
            </a:r>
            <a:r>
              <a:rPr lang="en-GB" sz="1500" b="1" dirty="0">
                <a:latin typeface="Abadi" panose="020B0604020104020204" pitchFamily="34" charset="0"/>
              </a:rPr>
              <a:t>dedicated helpline </a:t>
            </a:r>
            <a:r>
              <a:rPr lang="en-GB" sz="1500" dirty="0">
                <a:latin typeface="Abadi" panose="020B0604020104020204" pitchFamily="34" charset="0"/>
              </a:rPr>
              <a:t>to provide advice and guidance to secondary school educators who deliver sex education </a:t>
            </a:r>
          </a:p>
        </p:txBody>
      </p:sp>
      <p:sp>
        <p:nvSpPr>
          <p:cNvPr id="33" name="Rectangle 32">
            <a:extLst>
              <a:ext uri="{FF2B5EF4-FFF2-40B4-BE49-F238E27FC236}">
                <a16:creationId xmlns:a16="http://schemas.microsoft.com/office/drawing/2014/main" id="{C05C49BB-8B6B-0579-952A-5D415560AED1}"/>
              </a:ext>
              <a:ext uri="{C183D7F6-B498-43B3-948B-1728B52AA6E4}">
                <adec:decorative xmlns:adec="http://schemas.microsoft.com/office/drawing/2017/decorative" val="1"/>
              </a:ext>
            </a:extLst>
          </p:cNvPr>
          <p:cNvSpPr/>
          <p:nvPr/>
        </p:nvSpPr>
        <p:spPr>
          <a:xfrm>
            <a:off x="338564" y="1724846"/>
            <a:ext cx="3995309" cy="932358"/>
          </a:xfrm>
          <a:prstGeom prst="rect">
            <a:avLst/>
          </a:prstGeom>
          <a:solidFill>
            <a:srgbClr val="FCCE4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b="1">
              <a:solidFill>
                <a:schemeClr val="bg1"/>
              </a:solidFill>
              <a:latin typeface="NSPCC Headline" pitchFamily="2" charset="77"/>
            </a:endParaRPr>
          </a:p>
        </p:txBody>
      </p:sp>
      <p:sp>
        <p:nvSpPr>
          <p:cNvPr id="34" name="TextBox 33">
            <a:extLst>
              <a:ext uri="{FF2B5EF4-FFF2-40B4-BE49-F238E27FC236}">
                <a16:creationId xmlns:a16="http://schemas.microsoft.com/office/drawing/2014/main" id="{EA48CDA3-263C-8AB9-9217-E38DC579555C}"/>
              </a:ext>
            </a:extLst>
          </p:cNvPr>
          <p:cNvSpPr txBox="1"/>
          <p:nvPr/>
        </p:nvSpPr>
        <p:spPr>
          <a:xfrm>
            <a:off x="322155" y="1686485"/>
            <a:ext cx="4007661" cy="703472"/>
          </a:xfrm>
          <a:prstGeom prst="rect">
            <a:avLst/>
          </a:prstGeom>
          <a:noFill/>
        </p:spPr>
        <p:txBody>
          <a:bodyPr wrap="square" lIns="68580" tIns="34290" rIns="68580" bIns="34290" anchor="t">
            <a:noAutofit/>
          </a:bodyPr>
          <a:lstStyle/>
          <a:p>
            <a:pPr algn="ctr"/>
            <a:r>
              <a:rPr lang="en-GB" sz="1500" dirty="0">
                <a:latin typeface="Abadi" panose="020B0604020104020204" pitchFamily="34" charset="0"/>
              </a:rPr>
              <a:t>An </a:t>
            </a:r>
            <a:r>
              <a:rPr lang="en-GB" sz="1500" b="1" dirty="0">
                <a:latin typeface="Abadi" panose="020B0604020104020204" pitchFamily="34" charset="0"/>
              </a:rPr>
              <a:t>e-learning course for educators </a:t>
            </a:r>
            <a:r>
              <a:rPr lang="en-GB" sz="1500" dirty="0">
                <a:latin typeface="Abadi" panose="020B0604020104020204" pitchFamily="34" charset="0"/>
              </a:rPr>
              <a:t>to help feel confident when delivering sex &amp; relationships education - whole school approach</a:t>
            </a:r>
          </a:p>
        </p:txBody>
      </p:sp>
      <p:sp>
        <p:nvSpPr>
          <p:cNvPr id="35" name="Rectangle 34">
            <a:extLst>
              <a:ext uri="{FF2B5EF4-FFF2-40B4-BE49-F238E27FC236}">
                <a16:creationId xmlns:a16="http://schemas.microsoft.com/office/drawing/2014/main" id="{B3F1FFC4-D0EB-34AB-7268-9CD1C0A6A433}"/>
              </a:ext>
              <a:ext uri="{C183D7F6-B498-43B3-948B-1728B52AA6E4}">
                <adec:decorative xmlns:adec="http://schemas.microsoft.com/office/drawing/2017/decorative" val="1"/>
              </a:ext>
            </a:extLst>
          </p:cNvPr>
          <p:cNvSpPr/>
          <p:nvPr/>
        </p:nvSpPr>
        <p:spPr>
          <a:xfrm>
            <a:off x="334508" y="2743641"/>
            <a:ext cx="3995309" cy="647861"/>
          </a:xfrm>
          <a:prstGeom prst="rect">
            <a:avLst/>
          </a:prstGeom>
          <a:solidFill>
            <a:srgbClr val="B1DDD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solidFill>
                <a:schemeClr val="bg1"/>
              </a:solidFill>
              <a:latin typeface="NSPCC Headline" pitchFamily="2" charset="77"/>
            </a:endParaRPr>
          </a:p>
        </p:txBody>
      </p:sp>
      <p:sp>
        <p:nvSpPr>
          <p:cNvPr id="36" name="TextBox 35">
            <a:extLst>
              <a:ext uri="{FF2B5EF4-FFF2-40B4-BE49-F238E27FC236}">
                <a16:creationId xmlns:a16="http://schemas.microsoft.com/office/drawing/2014/main" id="{73D34479-072E-E2BF-8A63-F8A3D5A51F14}"/>
              </a:ext>
            </a:extLst>
          </p:cNvPr>
          <p:cNvSpPr txBox="1"/>
          <p:nvPr/>
        </p:nvSpPr>
        <p:spPr>
          <a:xfrm>
            <a:off x="457076" y="2813144"/>
            <a:ext cx="3745771" cy="371069"/>
          </a:xfrm>
          <a:prstGeom prst="rect">
            <a:avLst/>
          </a:prstGeom>
          <a:noFill/>
        </p:spPr>
        <p:txBody>
          <a:bodyPr wrap="square">
            <a:noAutofit/>
          </a:bodyPr>
          <a:lstStyle/>
          <a:p>
            <a:pPr algn="ctr"/>
            <a:r>
              <a:rPr lang="en-GB" sz="1500" b="1" dirty="0">
                <a:latin typeface="Abadi" panose="020B0604020104020204" pitchFamily="34" charset="0"/>
              </a:rPr>
              <a:t>14 lesson </a:t>
            </a:r>
            <a:r>
              <a:rPr lang="en-GB" sz="1500" dirty="0">
                <a:latin typeface="Abadi" panose="020B0604020104020204" pitchFamily="34" charset="0"/>
              </a:rPr>
              <a:t>plans created by experts from PSHE Association &amp; NSPCC</a:t>
            </a:r>
          </a:p>
        </p:txBody>
      </p:sp>
      <p:sp>
        <p:nvSpPr>
          <p:cNvPr id="42" name="TextBox 41">
            <a:extLst>
              <a:ext uri="{FF2B5EF4-FFF2-40B4-BE49-F238E27FC236}">
                <a16:creationId xmlns:a16="http://schemas.microsoft.com/office/drawing/2014/main" id="{E6BD9E10-5365-737B-6403-CAFDBF267A83}"/>
              </a:ext>
            </a:extLst>
          </p:cNvPr>
          <p:cNvSpPr txBox="1"/>
          <p:nvPr/>
        </p:nvSpPr>
        <p:spPr>
          <a:xfrm>
            <a:off x="5318352" y="2389957"/>
            <a:ext cx="3490142" cy="1154162"/>
          </a:xfrm>
          <a:prstGeom prst="rect">
            <a:avLst/>
          </a:prstGeom>
          <a:noFill/>
        </p:spPr>
        <p:txBody>
          <a:bodyPr wrap="square" rtlCol="0">
            <a:spAutoFit/>
          </a:bodyPr>
          <a:lstStyle/>
          <a:p>
            <a:pPr algn="ctr"/>
            <a:r>
              <a:rPr lang="en-GB" b="1" dirty="0">
                <a:solidFill>
                  <a:srgbClr val="008000"/>
                </a:solidFill>
                <a:latin typeface="NSPCC Headline" panose="020F0903030202060203" pitchFamily="34" charset="0"/>
                <a:cs typeface="Arial" panose="020B0604020202020204" pitchFamily="34" charset="0"/>
              </a:rPr>
              <a:t>Call: 0808 800 5000</a:t>
            </a:r>
          </a:p>
          <a:p>
            <a:pPr algn="ctr"/>
            <a:endParaRPr lang="en-US" dirty="0">
              <a:solidFill>
                <a:srgbClr val="008000"/>
              </a:solidFill>
              <a:latin typeface="NSPCC Headline" panose="020F0903030202060203" pitchFamily="34" charset="0"/>
              <a:cs typeface="Arial" panose="020B0604020202020204" pitchFamily="34" charset="0"/>
            </a:endParaRPr>
          </a:p>
          <a:p>
            <a:pPr algn="ctr"/>
            <a:endParaRPr lang="en-GB" sz="3300" dirty="0"/>
          </a:p>
        </p:txBody>
      </p:sp>
      <p:pic>
        <p:nvPicPr>
          <p:cNvPr id="43" name="Picture 42" descr="A person holding a phone&#10;&#10;AI-generated content may be incorrect.">
            <a:extLst>
              <a:ext uri="{FF2B5EF4-FFF2-40B4-BE49-F238E27FC236}">
                <a16:creationId xmlns:a16="http://schemas.microsoft.com/office/drawing/2014/main" id="{871C9AF8-8807-AAC7-E958-1D55E806B0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379" y="4863857"/>
            <a:ext cx="1755734" cy="1171061"/>
          </a:xfrm>
          <a:prstGeom prst="rect">
            <a:avLst/>
          </a:prstGeom>
        </p:spPr>
      </p:pic>
      <p:sp>
        <p:nvSpPr>
          <p:cNvPr id="50" name="TextBox 49">
            <a:extLst>
              <a:ext uri="{FF2B5EF4-FFF2-40B4-BE49-F238E27FC236}">
                <a16:creationId xmlns:a16="http://schemas.microsoft.com/office/drawing/2014/main" id="{9E3C6539-4DA8-E60A-165E-CB74F0BF62CD}"/>
              </a:ext>
            </a:extLst>
          </p:cNvPr>
          <p:cNvSpPr txBox="1"/>
          <p:nvPr/>
        </p:nvSpPr>
        <p:spPr>
          <a:xfrm>
            <a:off x="5544067" y="2682104"/>
            <a:ext cx="3185390" cy="830997"/>
          </a:xfrm>
          <a:prstGeom prst="rect">
            <a:avLst/>
          </a:prstGeom>
          <a:noFill/>
        </p:spPr>
        <p:txBody>
          <a:bodyPr wrap="square" rtlCol="0">
            <a:spAutoFit/>
          </a:bodyPr>
          <a:lstStyle/>
          <a:p>
            <a:pPr algn="ctr"/>
            <a:r>
              <a:rPr lang="en-GB" b="1" spc="-53" dirty="0">
                <a:solidFill>
                  <a:srgbClr val="008000"/>
                </a:solidFill>
                <a:latin typeface="NSPCC Headline" panose="020F090303020206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www.nspcc.org.uk/helpline</a:t>
            </a:r>
            <a:endParaRPr lang="en-US" b="1" spc="-53" dirty="0">
              <a:solidFill>
                <a:srgbClr val="008000"/>
              </a:solidFill>
              <a:latin typeface="NSPCC Headline" panose="020F0903030202060203" pitchFamily="34" charset="0"/>
              <a:cs typeface="Arial" panose="020B0604020202020204" pitchFamily="34" charset="0"/>
            </a:endParaRPr>
          </a:p>
          <a:p>
            <a:endParaRPr lang="en-GB" sz="3000" dirty="0"/>
          </a:p>
        </p:txBody>
      </p:sp>
      <p:sp>
        <p:nvSpPr>
          <p:cNvPr id="51" name="TextBox 50">
            <a:extLst>
              <a:ext uri="{FF2B5EF4-FFF2-40B4-BE49-F238E27FC236}">
                <a16:creationId xmlns:a16="http://schemas.microsoft.com/office/drawing/2014/main" id="{C1450A05-6587-C86C-5216-9B7CBAA020F2}"/>
              </a:ext>
            </a:extLst>
          </p:cNvPr>
          <p:cNvSpPr txBox="1"/>
          <p:nvPr/>
        </p:nvSpPr>
        <p:spPr>
          <a:xfrm>
            <a:off x="4418151" y="3655731"/>
            <a:ext cx="4082903" cy="854080"/>
          </a:xfrm>
          <a:prstGeom prst="rect">
            <a:avLst/>
          </a:prstGeom>
          <a:noFill/>
        </p:spPr>
        <p:txBody>
          <a:bodyPr wrap="square" rtlCol="0">
            <a:spAutoFit/>
          </a:bodyPr>
          <a:lstStyle/>
          <a:p>
            <a:pPr marL="857250" lvl="6" algn="ctr"/>
            <a:r>
              <a:rPr lang="en-GB" b="1" spc="-53" dirty="0">
                <a:solidFill>
                  <a:srgbClr val="008000"/>
                </a:solidFill>
                <a:latin typeface="NSPCC Headline" panose="020F0903030202060203" pitchFamily="34" charset="0"/>
                <a:cs typeface="Arial" panose="020B0604020202020204" pitchFamily="34" charset="0"/>
              </a:rPr>
              <a:t>Professional Training</a:t>
            </a:r>
          </a:p>
          <a:p>
            <a:pPr marL="857250" lvl="6" algn="ctr"/>
            <a:r>
              <a:rPr lang="en-GB" b="1" spc="-53" dirty="0">
                <a:latin typeface="NSPCC" pitchFamily="2" charset="0"/>
                <a:cs typeface="Arial" panose="020B0604020202020204" pitchFamily="34" charset="0"/>
              </a:rPr>
              <a:t>Search ‘NSPCC LEARNING’</a:t>
            </a:r>
          </a:p>
          <a:p>
            <a:pPr algn="ctr"/>
            <a:endParaRPr lang="en-GB" sz="1350" dirty="0"/>
          </a:p>
        </p:txBody>
      </p:sp>
      <p:pic>
        <p:nvPicPr>
          <p:cNvPr id="53" name="Picture 52" descr="A person looking at a book&#10;&#10;AI-generated content may be incorrect.">
            <a:extLst>
              <a:ext uri="{FF2B5EF4-FFF2-40B4-BE49-F238E27FC236}">
                <a16:creationId xmlns:a16="http://schemas.microsoft.com/office/drawing/2014/main" id="{CFA9706B-37C3-D180-B7F1-7B5CAF2274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4950" y="4360776"/>
            <a:ext cx="2970754" cy="133872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4" name="TextBox 53">
            <a:extLst>
              <a:ext uri="{FF2B5EF4-FFF2-40B4-BE49-F238E27FC236}">
                <a16:creationId xmlns:a16="http://schemas.microsoft.com/office/drawing/2014/main" id="{6C32C557-51F0-E4E0-6E78-ED96BFB0AC9D}"/>
              </a:ext>
            </a:extLst>
          </p:cNvPr>
          <p:cNvSpPr txBox="1"/>
          <p:nvPr/>
        </p:nvSpPr>
        <p:spPr>
          <a:xfrm>
            <a:off x="758300" y="5432689"/>
            <a:ext cx="4373483" cy="715581"/>
          </a:xfrm>
          <a:prstGeom prst="rect">
            <a:avLst/>
          </a:prstGeom>
          <a:noFill/>
        </p:spPr>
        <p:txBody>
          <a:bodyPr wrap="square" rtlCol="0">
            <a:spAutoFit/>
          </a:bodyPr>
          <a:lstStyle/>
          <a:p>
            <a:pPr algn="ctr"/>
            <a:r>
              <a:rPr lang="en-GB" sz="1350" dirty="0">
                <a:solidFill>
                  <a:schemeClr val="accent6">
                    <a:lumMod val="75000"/>
                  </a:schemeClr>
                </a:solidFill>
                <a:latin typeface="NSPCC" pitchFamily="2" charset="0"/>
              </a:rPr>
              <a:t>Contact: Caroline Nicholson – SC Kent &amp; Medway</a:t>
            </a:r>
          </a:p>
          <a:p>
            <a:pPr algn="ctr"/>
            <a:r>
              <a:rPr lang="en-GB" sz="1350" b="1" u="sng" dirty="0">
                <a:hlinkClick r:id="rId6">
                  <a:extLst>
                    <a:ext uri="{A12FA001-AC4F-418D-AE19-62706E023703}">
                      <ahyp:hlinkClr xmlns:ahyp="http://schemas.microsoft.com/office/drawing/2018/hyperlinkcolor" val="tx"/>
                    </a:ext>
                  </a:extLst>
                </a:hlinkClick>
              </a:rPr>
              <a:t>Caroline.Nicholson@nspcc.org.uk </a:t>
            </a:r>
            <a:endParaRPr lang="en-GB" sz="1350" dirty="0"/>
          </a:p>
          <a:p>
            <a:endParaRPr lang="en-GB" sz="1350" dirty="0"/>
          </a:p>
        </p:txBody>
      </p:sp>
    </p:spTree>
    <p:extLst>
      <p:ext uri="{BB962C8B-B14F-4D97-AF65-F5344CB8AC3E}">
        <p14:creationId xmlns:p14="http://schemas.microsoft.com/office/powerpoint/2010/main" val="17024340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a:extLst>
              <a:ext uri="{FF2B5EF4-FFF2-40B4-BE49-F238E27FC236}">
                <a16:creationId xmlns:a16="http://schemas.microsoft.com/office/drawing/2014/main" id="{1A62FE86-E4C6-FD13-E89E-ED45CF7837D0}"/>
              </a:ext>
            </a:extLst>
          </p:cNvPr>
          <p:cNvSpPr>
            <a:spLocks noGrp="1"/>
          </p:cNvSpPr>
          <p:nvPr>
            <p:ph type="title"/>
          </p:nvPr>
        </p:nvSpPr>
        <p:spPr/>
        <p:txBody>
          <a:bodyPr/>
          <a:lstStyle/>
          <a:p>
            <a:r>
              <a:rPr lang="en-GB" dirty="0"/>
              <a:t>Thank you!</a:t>
            </a:r>
            <a:endParaRPr lang="en-US" altLang="en-US" dirty="0"/>
          </a:p>
        </p:txBody>
      </p:sp>
      <p:sp>
        <p:nvSpPr>
          <p:cNvPr id="5" name="TextBox 4">
            <a:extLst>
              <a:ext uri="{FF2B5EF4-FFF2-40B4-BE49-F238E27FC236}">
                <a16:creationId xmlns:a16="http://schemas.microsoft.com/office/drawing/2014/main" id="{01E9CE2A-2720-C722-19ED-4639CCF35BF1}"/>
              </a:ext>
            </a:extLst>
          </p:cNvPr>
          <p:cNvSpPr txBox="1"/>
          <p:nvPr/>
        </p:nvSpPr>
        <p:spPr>
          <a:xfrm>
            <a:off x="971600" y="2204864"/>
            <a:ext cx="3065554" cy="2554545"/>
          </a:xfrm>
          <a:prstGeom prst="rect">
            <a:avLst/>
          </a:prstGeom>
          <a:noFill/>
        </p:spPr>
        <p:txBody>
          <a:bodyPr wrap="square" rtlCol="0">
            <a:spAutoFit/>
          </a:bodyPr>
          <a:lstStyle/>
          <a:p>
            <a:pPr algn="ctr"/>
            <a:r>
              <a:rPr lang="en-GB" sz="4000" b="1" dirty="0">
                <a:solidFill>
                  <a:srgbClr val="B44646"/>
                </a:solidFill>
              </a:rPr>
              <a:t>Please share your feedback with us</a:t>
            </a:r>
          </a:p>
        </p:txBody>
      </p:sp>
      <p:pic>
        <p:nvPicPr>
          <p:cNvPr id="1026" name="Picture 2" descr="QR code">
            <a:extLst>
              <a:ext uri="{FF2B5EF4-FFF2-40B4-BE49-F238E27FC236}">
                <a16:creationId xmlns:a16="http://schemas.microsoft.com/office/drawing/2014/main" id="{5B5B3BB2-D032-3615-2A3B-3FD8736ADD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1941755"/>
            <a:ext cx="2974490" cy="2974490"/>
          </a:xfrm>
          <a:prstGeom prst="rect">
            <a:avLst/>
          </a:prstGeom>
          <a:solidFill>
            <a:schemeClr val="accent1"/>
          </a:solid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53DD3-C27C-457D-ADDD-066D01CB95CA}"/>
              </a:ext>
            </a:extLst>
          </p:cNvPr>
          <p:cNvSpPr>
            <a:spLocks noGrp="1"/>
          </p:cNvSpPr>
          <p:nvPr>
            <p:ph type="title"/>
          </p:nvPr>
        </p:nvSpPr>
        <p:spPr>
          <a:xfrm>
            <a:off x="855108" y="1030605"/>
            <a:ext cx="7406640" cy="1017270"/>
          </a:xfrm>
        </p:spPr>
        <p:txBody>
          <a:bodyPr/>
          <a:lstStyle/>
          <a:p>
            <a:r>
              <a:rPr lang="en-US" dirty="0">
                <a:latin typeface="Rockwell" panose="02060603020205020403" pitchFamily="18" charset="0"/>
              </a:rPr>
              <a:t>What do we do?</a:t>
            </a:r>
          </a:p>
        </p:txBody>
      </p:sp>
      <p:pic>
        <p:nvPicPr>
          <p:cNvPr id="7" name="Graphic 6" descr="Sun">
            <a:extLst>
              <a:ext uri="{FF2B5EF4-FFF2-40B4-BE49-F238E27FC236}">
                <a16:creationId xmlns:a16="http://schemas.microsoft.com/office/drawing/2014/main" id="{6314C98B-D1E0-4291-8DE1-BABBB730A2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97780" y="1196340"/>
            <a:ext cx="685800" cy="685800"/>
          </a:xfrm>
          <a:prstGeom prst="rect">
            <a:avLst/>
          </a:prstGeom>
        </p:spPr>
      </p:pic>
      <p:pic>
        <p:nvPicPr>
          <p:cNvPr id="21" name="Picture 20">
            <a:extLst>
              <a:ext uri="{FF2B5EF4-FFF2-40B4-BE49-F238E27FC236}">
                <a16:creationId xmlns:a16="http://schemas.microsoft.com/office/drawing/2014/main" id="{7A5282F2-EB1A-EE08-6754-307FD8863617}"/>
              </a:ext>
            </a:extLst>
          </p:cNvPr>
          <p:cNvPicPr>
            <a:picLocks noChangeAspect="1"/>
          </p:cNvPicPr>
          <p:nvPr/>
        </p:nvPicPr>
        <p:blipFill>
          <a:blip r:embed="rId4"/>
          <a:stretch>
            <a:fillRect/>
          </a:stretch>
        </p:blipFill>
        <p:spPr>
          <a:xfrm>
            <a:off x="592804" y="2077621"/>
            <a:ext cx="3132663" cy="1762123"/>
          </a:xfrm>
          <a:prstGeom prst="rect">
            <a:avLst/>
          </a:prstGeom>
        </p:spPr>
      </p:pic>
      <p:pic>
        <p:nvPicPr>
          <p:cNvPr id="3" name="Picture 20" descr="Bower Grove School">
            <a:extLst>
              <a:ext uri="{FF2B5EF4-FFF2-40B4-BE49-F238E27FC236}">
                <a16:creationId xmlns:a16="http://schemas.microsoft.com/office/drawing/2014/main" id="{5573C892-6E82-D86C-99C4-6850D668BB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246" y="4548675"/>
            <a:ext cx="1278720" cy="127872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4147B67-A16B-22F8-51CD-9E8B925A9733}"/>
              </a:ext>
            </a:extLst>
          </p:cNvPr>
          <p:cNvSpPr txBox="1"/>
          <p:nvPr/>
        </p:nvSpPr>
        <p:spPr>
          <a:xfrm>
            <a:off x="457182" y="3899327"/>
            <a:ext cx="3397827" cy="507831"/>
          </a:xfrm>
          <a:prstGeom prst="rect">
            <a:avLst/>
          </a:prstGeom>
          <a:noFill/>
        </p:spPr>
        <p:txBody>
          <a:bodyPr wrap="square" rtlCol="0">
            <a:spAutoFit/>
          </a:bodyPr>
          <a:lstStyle/>
          <a:p>
            <a:pPr algn="ctr" defTabSz="342900" fontAlgn="auto">
              <a:spcBef>
                <a:spcPts val="0"/>
              </a:spcBef>
              <a:spcAft>
                <a:spcPts val="0"/>
              </a:spcAft>
            </a:pPr>
            <a:r>
              <a:rPr lang="en-GB" sz="1350" dirty="0">
                <a:solidFill>
                  <a:prstClr val="black"/>
                </a:solidFill>
                <a:latin typeface="Corbel" panose="020B0503020204020204"/>
              </a:rPr>
              <a:t>Provide an environment for everyone to feel belonging &amp; part of a family.</a:t>
            </a:r>
          </a:p>
        </p:txBody>
      </p:sp>
      <p:pic>
        <p:nvPicPr>
          <p:cNvPr id="10" name="Picture 9">
            <a:extLst>
              <a:ext uri="{FF2B5EF4-FFF2-40B4-BE49-F238E27FC236}">
                <a16:creationId xmlns:a16="http://schemas.microsoft.com/office/drawing/2014/main" id="{4586A2AD-03E2-D635-8D7B-9D5D6CF11FB2}"/>
              </a:ext>
            </a:extLst>
          </p:cNvPr>
          <p:cNvPicPr>
            <a:picLocks noChangeAspect="1"/>
          </p:cNvPicPr>
          <p:nvPr/>
        </p:nvPicPr>
        <p:blipFill>
          <a:blip r:embed="rId6"/>
          <a:stretch>
            <a:fillRect/>
          </a:stretch>
        </p:blipFill>
        <p:spPr>
          <a:xfrm>
            <a:off x="245039" y="4761638"/>
            <a:ext cx="1596833" cy="968279"/>
          </a:xfrm>
          <a:prstGeom prst="rect">
            <a:avLst/>
          </a:prstGeom>
        </p:spPr>
      </p:pic>
      <p:pic>
        <p:nvPicPr>
          <p:cNvPr id="12" name="Picture 11">
            <a:extLst>
              <a:ext uri="{FF2B5EF4-FFF2-40B4-BE49-F238E27FC236}">
                <a16:creationId xmlns:a16="http://schemas.microsoft.com/office/drawing/2014/main" id="{E19618C8-A7B4-3F6A-05BD-9E76628386C8}"/>
              </a:ext>
            </a:extLst>
          </p:cNvPr>
          <p:cNvPicPr>
            <a:picLocks noChangeAspect="1"/>
          </p:cNvPicPr>
          <p:nvPr/>
        </p:nvPicPr>
        <p:blipFill>
          <a:blip r:embed="rId7"/>
          <a:stretch>
            <a:fillRect/>
          </a:stretch>
        </p:blipFill>
        <p:spPr>
          <a:xfrm>
            <a:off x="1982066" y="4761633"/>
            <a:ext cx="1071016" cy="968280"/>
          </a:xfrm>
          <a:prstGeom prst="rect">
            <a:avLst/>
          </a:prstGeom>
        </p:spPr>
      </p:pic>
      <p:pic>
        <p:nvPicPr>
          <p:cNvPr id="16" name="Picture 15">
            <a:extLst>
              <a:ext uri="{FF2B5EF4-FFF2-40B4-BE49-F238E27FC236}">
                <a16:creationId xmlns:a16="http://schemas.microsoft.com/office/drawing/2014/main" id="{3C0FBA35-5707-D713-3F69-7F63C4519ED7}"/>
              </a:ext>
            </a:extLst>
          </p:cNvPr>
          <p:cNvPicPr>
            <a:picLocks noChangeAspect="1"/>
          </p:cNvPicPr>
          <p:nvPr/>
        </p:nvPicPr>
        <p:blipFill>
          <a:blip r:embed="rId8"/>
          <a:stretch>
            <a:fillRect/>
          </a:stretch>
        </p:blipFill>
        <p:spPr>
          <a:xfrm>
            <a:off x="3135990" y="4761632"/>
            <a:ext cx="1178946" cy="968280"/>
          </a:xfrm>
          <a:prstGeom prst="rect">
            <a:avLst/>
          </a:prstGeom>
        </p:spPr>
      </p:pic>
      <p:pic>
        <p:nvPicPr>
          <p:cNvPr id="2050" name="Picture 2" descr="Behaviour For Learning Display | Teaching Resources">
            <a:extLst>
              <a:ext uri="{FF2B5EF4-FFF2-40B4-BE49-F238E27FC236}">
                <a16:creationId xmlns:a16="http://schemas.microsoft.com/office/drawing/2014/main" id="{6C447AF9-7056-76AD-8F26-25F3478709E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24457" y="1758419"/>
            <a:ext cx="2379258" cy="178444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eirdre Fay | Trauma Attachment Self Structure graphic">
            <a:extLst>
              <a:ext uri="{FF2B5EF4-FFF2-40B4-BE49-F238E27FC236}">
                <a16:creationId xmlns:a16="http://schemas.microsoft.com/office/drawing/2014/main" id="{97CF0894-B596-FB0D-F033-DBDBFB9A264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14941" y="1893893"/>
            <a:ext cx="2251487" cy="135951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Kids Who Want to Be in Control and Use Aggression">
            <a:extLst>
              <a:ext uri="{FF2B5EF4-FFF2-40B4-BE49-F238E27FC236}">
                <a16:creationId xmlns:a16="http://schemas.microsoft.com/office/drawing/2014/main" id="{3D52D6F1-1EE7-F8E7-9996-BA4BF2B5F60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89000" y="3542863"/>
            <a:ext cx="1872939" cy="124789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8E583000-301B-0ED5-F162-C8CFA4795054}"/>
              </a:ext>
            </a:extLst>
          </p:cNvPr>
          <p:cNvSpPr/>
          <p:nvPr/>
        </p:nvSpPr>
        <p:spPr>
          <a:xfrm>
            <a:off x="6063755" y="3770449"/>
            <a:ext cx="1211214" cy="392415"/>
          </a:xfrm>
          <a:prstGeom prst="rect">
            <a:avLst/>
          </a:prstGeom>
          <a:noFill/>
        </p:spPr>
        <p:txBody>
          <a:bodyPr wrap="square" lIns="68580" tIns="34290" rIns="68580" bIns="34290">
            <a:spAutoFit/>
            <a:scene3d>
              <a:camera prst="orthographicFront"/>
              <a:lightRig rig="harsh" dir="t"/>
            </a:scene3d>
            <a:sp3d extrusionH="57150" prstMaterial="matte">
              <a:bevelT w="63500" h="12700" prst="angle"/>
              <a:contourClr>
                <a:schemeClr val="bg1">
                  <a:lumMod val="65000"/>
                </a:schemeClr>
              </a:contourClr>
            </a:sp3d>
          </a:bodyPr>
          <a:lstStyle/>
          <a:p>
            <a:pPr algn="ctr" defTabSz="342900" fontAlgn="auto">
              <a:spcBef>
                <a:spcPts val="0"/>
              </a:spcBef>
              <a:spcAft>
                <a:spcPts val="0"/>
              </a:spcAft>
            </a:pPr>
            <a:r>
              <a:rPr lang="en-US" sz="2100" b="1" dirty="0">
                <a:ln/>
                <a:solidFill>
                  <a:srgbClr val="297FD5"/>
                </a:solidFill>
                <a:latin typeface="Corbel" panose="020B0503020204020204"/>
              </a:rPr>
              <a:t>Control</a:t>
            </a:r>
          </a:p>
        </p:txBody>
      </p:sp>
    </p:spTree>
    <p:extLst>
      <p:ext uri="{BB962C8B-B14F-4D97-AF65-F5344CB8AC3E}">
        <p14:creationId xmlns:p14="http://schemas.microsoft.com/office/powerpoint/2010/main" val="1524077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53DD3-C27C-457D-ADDD-066D01CB95CA}"/>
              </a:ext>
            </a:extLst>
          </p:cNvPr>
          <p:cNvSpPr>
            <a:spLocks noGrp="1"/>
          </p:cNvSpPr>
          <p:nvPr>
            <p:ph type="title"/>
          </p:nvPr>
        </p:nvSpPr>
        <p:spPr>
          <a:xfrm>
            <a:off x="822575" y="1040900"/>
            <a:ext cx="7406640" cy="1017270"/>
          </a:xfrm>
        </p:spPr>
        <p:txBody>
          <a:bodyPr/>
          <a:lstStyle/>
          <a:p>
            <a:r>
              <a:rPr lang="en-US" dirty="0">
                <a:latin typeface="Rockwell" panose="02060603020205020403" pitchFamily="18" charset="0"/>
              </a:rPr>
              <a:t>How can we support you?</a:t>
            </a:r>
          </a:p>
        </p:txBody>
      </p:sp>
      <p:pic>
        <p:nvPicPr>
          <p:cNvPr id="5" name="Graphic 4" descr="Pencil">
            <a:extLst>
              <a:ext uri="{FF2B5EF4-FFF2-40B4-BE49-F238E27FC236}">
                <a16:creationId xmlns:a16="http://schemas.microsoft.com/office/drawing/2014/main" id="{0A74E1BB-B1CA-413B-8313-F68AA049A9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34524" y="1185104"/>
            <a:ext cx="575657" cy="575657"/>
          </a:xfrm>
          <a:prstGeom prst="rect">
            <a:avLst/>
          </a:prstGeom>
        </p:spPr>
      </p:pic>
      <p:pic>
        <p:nvPicPr>
          <p:cNvPr id="3" name="Picture 20" descr="Bower Grove School">
            <a:extLst>
              <a:ext uri="{FF2B5EF4-FFF2-40B4-BE49-F238E27FC236}">
                <a16:creationId xmlns:a16="http://schemas.microsoft.com/office/drawing/2014/main" id="{2CD3FEBA-E331-095F-1173-112125CB30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3411" y="1253626"/>
            <a:ext cx="1370612" cy="137061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E1168948-D8BB-73AC-484F-7CDEC69B706A}"/>
              </a:ext>
            </a:extLst>
          </p:cNvPr>
          <p:cNvPicPr>
            <a:picLocks noChangeAspect="1"/>
          </p:cNvPicPr>
          <p:nvPr/>
        </p:nvPicPr>
        <p:blipFill>
          <a:blip r:embed="rId5"/>
          <a:stretch>
            <a:fillRect/>
          </a:stretch>
        </p:blipFill>
        <p:spPr>
          <a:xfrm>
            <a:off x="374073" y="2423680"/>
            <a:ext cx="2306782" cy="3266202"/>
          </a:xfrm>
          <a:prstGeom prst="rect">
            <a:avLst/>
          </a:prstGeom>
        </p:spPr>
      </p:pic>
      <p:sp>
        <p:nvSpPr>
          <p:cNvPr id="10" name="TextBox 9">
            <a:extLst>
              <a:ext uri="{FF2B5EF4-FFF2-40B4-BE49-F238E27FC236}">
                <a16:creationId xmlns:a16="http://schemas.microsoft.com/office/drawing/2014/main" id="{D32DC5C6-2088-5A72-109B-DBF9EBBD422B}"/>
              </a:ext>
            </a:extLst>
          </p:cNvPr>
          <p:cNvSpPr txBox="1"/>
          <p:nvPr/>
        </p:nvSpPr>
        <p:spPr>
          <a:xfrm>
            <a:off x="280555" y="1938936"/>
            <a:ext cx="2400300" cy="507831"/>
          </a:xfrm>
          <a:prstGeom prst="rect">
            <a:avLst/>
          </a:prstGeom>
          <a:noFill/>
          <a:ln>
            <a:solidFill>
              <a:schemeClr val="accent3"/>
            </a:solidFill>
          </a:ln>
        </p:spPr>
        <p:txBody>
          <a:bodyPr wrap="square" rtlCol="0">
            <a:spAutoFit/>
          </a:bodyPr>
          <a:lstStyle/>
          <a:p>
            <a:pPr algn="ctr" defTabSz="342900" fontAlgn="auto">
              <a:spcBef>
                <a:spcPts val="0"/>
              </a:spcBef>
              <a:spcAft>
                <a:spcPts val="0"/>
              </a:spcAft>
            </a:pPr>
            <a:r>
              <a:rPr lang="en-GB" sz="1350" b="1" dirty="0">
                <a:solidFill>
                  <a:prstClr val="black"/>
                </a:solidFill>
                <a:latin typeface="Corbel" panose="020B0503020204020204"/>
              </a:rPr>
              <a:t>Guided talks offer followed by a tour… Free</a:t>
            </a:r>
          </a:p>
        </p:txBody>
      </p:sp>
      <p:sp>
        <p:nvSpPr>
          <p:cNvPr id="11" name="TextBox 10">
            <a:extLst>
              <a:ext uri="{FF2B5EF4-FFF2-40B4-BE49-F238E27FC236}">
                <a16:creationId xmlns:a16="http://schemas.microsoft.com/office/drawing/2014/main" id="{156B4F1C-3C90-3283-E16C-A3E4291E40DB}"/>
              </a:ext>
            </a:extLst>
          </p:cNvPr>
          <p:cNvSpPr txBox="1"/>
          <p:nvPr/>
        </p:nvSpPr>
        <p:spPr>
          <a:xfrm>
            <a:off x="2718068" y="1938932"/>
            <a:ext cx="3707864" cy="3831818"/>
          </a:xfrm>
          <a:prstGeom prst="rect">
            <a:avLst/>
          </a:prstGeom>
          <a:noFill/>
          <a:ln>
            <a:solidFill>
              <a:schemeClr val="accent3">
                <a:lumMod val="75000"/>
              </a:schemeClr>
            </a:solidFill>
          </a:ln>
        </p:spPr>
        <p:txBody>
          <a:bodyPr wrap="square" rtlCol="0">
            <a:spAutoFit/>
          </a:bodyPr>
          <a:lstStyle/>
          <a:p>
            <a:pPr algn="ctr" defTabSz="342900" fontAlgn="auto">
              <a:spcBef>
                <a:spcPts val="0"/>
              </a:spcBef>
              <a:spcAft>
                <a:spcPts val="0"/>
              </a:spcAft>
            </a:pPr>
            <a:r>
              <a:rPr lang="en-GB" sz="2700" b="1" dirty="0">
                <a:solidFill>
                  <a:prstClr val="black"/>
                </a:solidFill>
                <a:latin typeface="Corbel" panose="020B0503020204020204"/>
              </a:rPr>
              <a:t>Immersive event to share our knowledge &amp; skills with you as Headteachers</a:t>
            </a:r>
          </a:p>
          <a:p>
            <a:pPr algn="ctr" defTabSz="342900" fontAlgn="auto">
              <a:spcBef>
                <a:spcPts val="0"/>
              </a:spcBef>
              <a:spcAft>
                <a:spcPts val="0"/>
              </a:spcAft>
            </a:pPr>
            <a:endParaRPr lang="en-GB" sz="1350" dirty="0">
              <a:solidFill>
                <a:prstClr val="black"/>
              </a:solidFill>
              <a:latin typeface="Corbel" panose="020B0503020204020204"/>
            </a:endParaRPr>
          </a:p>
          <a:p>
            <a:pPr algn="ctr" defTabSz="342900" fontAlgn="auto">
              <a:spcBef>
                <a:spcPts val="0"/>
              </a:spcBef>
              <a:spcAft>
                <a:spcPts val="0"/>
              </a:spcAft>
            </a:pPr>
            <a:r>
              <a:rPr lang="en-GB" sz="1350" dirty="0">
                <a:solidFill>
                  <a:prstClr val="black"/>
                </a:solidFill>
                <a:latin typeface="Corbel" panose="020B0503020204020204"/>
              </a:rPr>
              <a:t>-Tour of the school</a:t>
            </a:r>
          </a:p>
          <a:p>
            <a:pPr marL="214313" indent="-214313" algn="ctr" defTabSz="342900" fontAlgn="auto">
              <a:spcBef>
                <a:spcPts val="0"/>
              </a:spcBef>
              <a:spcAft>
                <a:spcPts val="0"/>
              </a:spcAft>
              <a:buFontTx/>
              <a:buChar char="-"/>
            </a:pPr>
            <a:r>
              <a:rPr lang="en-GB" sz="1350" dirty="0">
                <a:solidFill>
                  <a:prstClr val="black"/>
                </a:solidFill>
                <a:latin typeface="Corbel" panose="020B0503020204020204"/>
              </a:rPr>
              <a:t>Information sessions on how to support SEMH children, classroom &amp; learning environments, supporting staff to support SEMH children &amp; developing an understanding of the systems in our school.</a:t>
            </a:r>
          </a:p>
          <a:p>
            <a:pPr algn="ctr" defTabSz="342900" fontAlgn="auto">
              <a:spcBef>
                <a:spcPts val="0"/>
              </a:spcBef>
              <a:spcAft>
                <a:spcPts val="0"/>
              </a:spcAft>
            </a:pPr>
            <a:r>
              <a:rPr lang="en-GB" sz="1350" b="1" dirty="0">
                <a:solidFill>
                  <a:prstClr val="black"/>
                </a:solidFill>
                <a:latin typeface="Corbel" panose="020B0503020204020204"/>
              </a:rPr>
              <a:t>Primary Headteacher’s: 6</a:t>
            </a:r>
            <a:r>
              <a:rPr lang="en-GB" sz="1350" b="1" baseline="30000" dirty="0">
                <a:solidFill>
                  <a:prstClr val="black"/>
                </a:solidFill>
                <a:latin typeface="Corbel" panose="020B0503020204020204"/>
              </a:rPr>
              <a:t>th</a:t>
            </a:r>
            <a:r>
              <a:rPr lang="en-GB" sz="1350" b="1" dirty="0">
                <a:solidFill>
                  <a:prstClr val="black"/>
                </a:solidFill>
                <a:latin typeface="Corbel" panose="020B0503020204020204"/>
              </a:rPr>
              <a:t> March</a:t>
            </a:r>
          </a:p>
          <a:p>
            <a:pPr algn="ctr" defTabSz="342900" fontAlgn="auto">
              <a:spcBef>
                <a:spcPts val="0"/>
              </a:spcBef>
              <a:spcAft>
                <a:spcPts val="0"/>
              </a:spcAft>
            </a:pPr>
            <a:r>
              <a:rPr lang="en-GB" sz="1350" b="1" dirty="0">
                <a:solidFill>
                  <a:prstClr val="black"/>
                </a:solidFill>
                <a:latin typeface="Corbel" panose="020B0503020204020204"/>
              </a:rPr>
              <a:t>Secondary Headteacher’s: 27</a:t>
            </a:r>
            <a:r>
              <a:rPr lang="en-GB" sz="1350" b="1" baseline="30000" dirty="0">
                <a:solidFill>
                  <a:prstClr val="black"/>
                </a:solidFill>
                <a:latin typeface="Corbel" panose="020B0503020204020204"/>
              </a:rPr>
              <a:t>th</a:t>
            </a:r>
            <a:r>
              <a:rPr lang="en-GB" sz="1350" b="1" dirty="0">
                <a:solidFill>
                  <a:prstClr val="black"/>
                </a:solidFill>
                <a:latin typeface="Corbel" panose="020B0503020204020204"/>
              </a:rPr>
              <a:t> March</a:t>
            </a:r>
          </a:p>
          <a:p>
            <a:pPr algn="ctr" defTabSz="342900" fontAlgn="auto">
              <a:spcBef>
                <a:spcPts val="0"/>
              </a:spcBef>
              <a:spcAft>
                <a:spcPts val="0"/>
              </a:spcAft>
            </a:pPr>
            <a:r>
              <a:rPr lang="en-GB" sz="1350" b="1" dirty="0">
                <a:solidFill>
                  <a:prstClr val="black"/>
                </a:solidFill>
                <a:latin typeface="Corbel" panose="020B0503020204020204"/>
              </a:rPr>
              <a:t>These events are free</a:t>
            </a:r>
          </a:p>
        </p:txBody>
      </p:sp>
      <p:sp>
        <p:nvSpPr>
          <p:cNvPr id="12" name="TextBox 11">
            <a:extLst>
              <a:ext uri="{FF2B5EF4-FFF2-40B4-BE49-F238E27FC236}">
                <a16:creationId xmlns:a16="http://schemas.microsoft.com/office/drawing/2014/main" id="{B0DDE15A-A57C-F61E-A08F-DC3FF4DFBA97}"/>
              </a:ext>
            </a:extLst>
          </p:cNvPr>
          <p:cNvSpPr txBox="1"/>
          <p:nvPr/>
        </p:nvSpPr>
        <p:spPr>
          <a:xfrm>
            <a:off x="6579524" y="4271694"/>
            <a:ext cx="2159750" cy="1084912"/>
          </a:xfrm>
          <a:prstGeom prst="rect">
            <a:avLst/>
          </a:prstGeom>
          <a:solidFill>
            <a:schemeClr val="accent2">
              <a:lumMod val="60000"/>
              <a:lumOff val="40000"/>
            </a:schemeClr>
          </a:solidFill>
        </p:spPr>
        <p:txBody>
          <a:bodyPr wrap="square" rtlCol="0">
            <a:spAutoFit/>
          </a:bodyPr>
          <a:lstStyle/>
          <a:p>
            <a:pPr algn="ctr" defTabSz="342900" fontAlgn="auto">
              <a:spcBef>
                <a:spcPts val="0"/>
              </a:spcBef>
              <a:spcAft>
                <a:spcPts val="0"/>
              </a:spcAft>
            </a:pPr>
            <a:r>
              <a:rPr lang="en-GB" sz="1350" b="1" dirty="0">
                <a:solidFill>
                  <a:prstClr val="black"/>
                </a:solidFill>
                <a:latin typeface="Corbel" panose="020B0503020204020204"/>
              </a:rPr>
              <a:t>BG outreach training offer to support bespoke requests of support.</a:t>
            </a:r>
          </a:p>
          <a:p>
            <a:pPr algn="ctr" defTabSz="342900" fontAlgn="auto">
              <a:spcBef>
                <a:spcPts val="0"/>
              </a:spcBef>
              <a:spcAft>
                <a:spcPts val="0"/>
              </a:spcAft>
            </a:pPr>
            <a:r>
              <a:rPr lang="en-GB" sz="1050" b="1" dirty="0">
                <a:solidFill>
                  <a:prstClr val="black"/>
                </a:solidFill>
                <a:latin typeface="Corbel" panose="020B0503020204020204"/>
              </a:rPr>
              <a:t>Price on discussion</a:t>
            </a:r>
          </a:p>
          <a:p>
            <a:pPr algn="ctr" defTabSz="342900" fontAlgn="auto">
              <a:spcBef>
                <a:spcPts val="0"/>
              </a:spcBef>
              <a:spcAft>
                <a:spcPts val="0"/>
              </a:spcAft>
            </a:pPr>
            <a:r>
              <a:rPr lang="en-GB" sz="1350" b="1" dirty="0">
                <a:solidFill>
                  <a:prstClr val="black"/>
                </a:solidFill>
                <a:latin typeface="Corbel" panose="020B0503020204020204"/>
              </a:rPr>
              <a:t>  </a:t>
            </a:r>
          </a:p>
        </p:txBody>
      </p:sp>
      <p:pic>
        <p:nvPicPr>
          <p:cNvPr id="3074" name="Picture 2" descr="The Importance of Training and Development in the Workplace | The ...">
            <a:extLst>
              <a:ext uri="{FF2B5EF4-FFF2-40B4-BE49-F238E27FC236}">
                <a16:creationId xmlns:a16="http://schemas.microsoft.com/office/drawing/2014/main" id="{31EC9422-0863-88E1-D4D8-658B1B5285D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37577" y="2830873"/>
            <a:ext cx="2392507" cy="1196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2182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7F00C-AE3D-DE62-1CA5-4CB7754723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08CD9D-99B8-C0E5-39D3-B31C24312360}"/>
              </a:ext>
            </a:extLst>
          </p:cNvPr>
          <p:cNvSpPr>
            <a:spLocks noGrp="1"/>
          </p:cNvSpPr>
          <p:nvPr>
            <p:ph type="title"/>
          </p:nvPr>
        </p:nvSpPr>
        <p:spPr>
          <a:xfrm>
            <a:off x="601216" y="1207034"/>
            <a:ext cx="8229600" cy="1143000"/>
          </a:xfrm>
        </p:spPr>
        <p:txBody>
          <a:bodyPr/>
          <a:lstStyle/>
          <a:p>
            <a:pPr algn="ctr"/>
            <a:r>
              <a:rPr lang="en-GB" b="1" dirty="0" err="1">
                <a:solidFill>
                  <a:srgbClr val="324650"/>
                </a:solidFill>
              </a:rPr>
              <a:t>Communigrow</a:t>
            </a:r>
            <a:br>
              <a:rPr lang="en-GB" dirty="0">
                <a:solidFill>
                  <a:srgbClr val="324650"/>
                </a:solidFill>
              </a:rPr>
            </a:br>
            <a:r>
              <a:rPr lang="en-GB" dirty="0">
                <a:solidFill>
                  <a:srgbClr val="324650"/>
                </a:solidFill>
              </a:rPr>
              <a:t>Mr Steve Davies</a:t>
            </a:r>
            <a:br>
              <a:rPr lang="en-GB" dirty="0">
                <a:solidFill>
                  <a:srgbClr val="324650"/>
                </a:solidFill>
              </a:rPr>
            </a:br>
            <a:r>
              <a:rPr lang="en-US" sz="3200" u="sng" dirty="0">
                <a:hlinkClick r:id="rId2"/>
              </a:rPr>
              <a:t>steve.davies@communigrow.org.uk</a:t>
            </a:r>
            <a:endParaRPr lang="en-GB" sz="3200" dirty="0">
              <a:solidFill>
                <a:srgbClr val="324650"/>
              </a:solidFill>
            </a:endParaRPr>
          </a:p>
        </p:txBody>
      </p:sp>
      <p:pic>
        <p:nvPicPr>
          <p:cNvPr id="3" name="Picture 8" descr="Welcome to Communigrow | Communigrow">
            <a:extLst>
              <a:ext uri="{FF2B5EF4-FFF2-40B4-BE49-F238E27FC236}">
                <a16:creationId xmlns:a16="http://schemas.microsoft.com/office/drawing/2014/main" id="{C0C8D02E-9198-D099-54EB-F85387A352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0161" y="2920769"/>
            <a:ext cx="6323678" cy="1573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7513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40D1C-104F-F76B-7D5E-3C4216613BC5}"/>
              </a:ext>
            </a:extLst>
          </p:cNvPr>
          <p:cNvSpPr>
            <a:spLocks noGrp="1"/>
          </p:cNvSpPr>
          <p:nvPr>
            <p:ph type="title"/>
          </p:nvPr>
        </p:nvSpPr>
        <p:spPr/>
        <p:txBody>
          <a:bodyPr/>
          <a:lstStyle/>
          <a:p>
            <a:pPr algn="ctr"/>
            <a:r>
              <a:rPr lang="en-US" dirty="0"/>
              <a:t>What we do at </a:t>
            </a:r>
            <a:r>
              <a:rPr lang="en-US" dirty="0" err="1"/>
              <a:t>Communigrow</a:t>
            </a:r>
            <a:endParaRPr lang="en-US" dirty="0"/>
          </a:p>
        </p:txBody>
      </p:sp>
      <p:sp>
        <p:nvSpPr>
          <p:cNvPr id="3" name="Content Placeholder 2">
            <a:extLst>
              <a:ext uri="{FF2B5EF4-FFF2-40B4-BE49-F238E27FC236}">
                <a16:creationId xmlns:a16="http://schemas.microsoft.com/office/drawing/2014/main" id="{FDF3D731-BFBE-029F-7508-AF65671ED44D}"/>
              </a:ext>
            </a:extLst>
          </p:cNvPr>
          <p:cNvSpPr>
            <a:spLocks noGrp="1"/>
          </p:cNvSpPr>
          <p:nvPr>
            <p:ph idx="1"/>
          </p:nvPr>
        </p:nvSpPr>
        <p:spPr>
          <a:xfrm>
            <a:off x="508005" y="2205206"/>
            <a:ext cx="6447501" cy="3183071"/>
          </a:xfrm>
        </p:spPr>
        <p:txBody>
          <a:bodyPr>
            <a:normAutofit fontScale="92500"/>
          </a:bodyPr>
          <a:lstStyle/>
          <a:p>
            <a:r>
              <a:rPr lang="en-US" sz="2100" dirty="0"/>
              <a:t>We are a sustainable food growing charity which operates a no dig, completely organic approach to growing vegetables to help the local community.</a:t>
            </a:r>
          </a:p>
          <a:p>
            <a:r>
              <a:rPr lang="en-US" sz="2100" dirty="0"/>
              <a:t>We are a totally off grid site aiming to be completely carbon neutral.</a:t>
            </a:r>
          </a:p>
          <a:p>
            <a:r>
              <a:rPr lang="en-US" sz="2100" dirty="0"/>
              <a:t> we teach children about climate change, climate action as a result of this, and carbon literacy through our eco field school sessions. These are designed to aid schools to fulfill their Climate action plans.</a:t>
            </a:r>
          </a:p>
          <a:p>
            <a:endParaRPr lang="en-US" dirty="0"/>
          </a:p>
        </p:txBody>
      </p:sp>
      <p:pic>
        <p:nvPicPr>
          <p:cNvPr id="4" name="Picture 3">
            <a:extLst>
              <a:ext uri="{FF2B5EF4-FFF2-40B4-BE49-F238E27FC236}">
                <a16:creationId xmlns:a16="http://schemas.microsoft.com/office/drawing/2014/main" id="{28302F42-32C1-539D-0088-DD1D1363D433}"/>
              </a:ext>
            </a:extLst>
          </p:cNvPr>
          <p:cNvPicPr>
            <a:picLocks noChangeAspect="1"/>
          </p:cNvPicPr>
          <p:nvPr/>
        </p:nvPicPr>
        <p:blipFill>
          <a:blip r:embed="rId2"/>
          <a:stretch>
            <a:fillRect/>
          </a:stretch>
        </p:blipFill>
        <p:spPr>
          <a:xfrm>
            <a:off x="6750050" y="4734882"/>
            <a:ext cx="1885950" cy="1049846"/>
          </a:xfrm>
          <a:prstGeom prst="rect">
            <a:avLst/>
          </a:prstGeom>
        </p:spPr>
      </p:pic>
    </p:spTree>
    <p:extLst>
      <p:ext uri="{BB962C8B-B14F-4D97-AF65-F5344CB8AC3E}">
        <p14:creationId xmlns:p14="http://schemas.microsoft.com/office/powerpoint/2010/main" val="2305708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E7839-5D6D-332C-A4C5-016F8E24FDDA}"/>
              </a:ext>
            </a:extLst>
          </p:cNvPr>
          <p:cNvSpPr>
            <a:spLocks noGrp="1"/>
          </p:cNvSpPr>
          <p:nvPr>
            <p:ph type="title"/>
          </p:nvPr>
        </p:nvSpPr>
        <p:spPr/>
        <p:txBody>
          <a:bodyPr/>
          <a:lstStyle/>
          <a:p>
            <a:pPr algn="ctr"/>
            <a:r>
              <a:rPr lang="en-US" dirty="0"/>
              <a:t>What we do continued</a:t>
            </a:r>
          </a:p>
        </p:txBody>
      </p:sp>
      <p:sp>
        <p:nvSpPr>
          <p:cNvPr id="3" name="Content Placeholder 2">
            <a:extLst>
              <a:ext uri="{FF2B5EF4-FFF2-40B4-BE49-F238E27FC236}">
                <a16:creationId xmlns:a16="http://schemas.microsoft.com/office/drawing/2014/main" id="{127DBBAA-AD7C-DFBA-9F07-152011CBF2D7}"/>
              </a:ext>
            </a:extLst>
          </p:cNvPr>
          <p:cNvSpPr>
            <a:spLocks noGrp="1"/>
          </p:cNvSpPr>
          <p:nvPr>
            <p:ph idx="1"/>
          </p:nvPr>
        </p:nvSpPr>
        <p:spPr>
          <a:xfrm>
            <a:off x="508005" y="1784012"/>
            <a:ext cx="6447501" cy="3604265"/>
          </a:xfrm>
        </p:spPr>
        <p:txBody>
          <a:bodyPr/>
          <a:lstStyle/>
          <a:p>
            <a:r>
              <a:rPr lang="en-US" sz="2100" dirty="0"/>
              <a:t>We are an educational charity with a commitment to teaching children and young adults about the value of growing healthy, sustainable food through our field school sessions suitable for primary aged and pupils with SEND.</a:t>
            </a:r>
          </a:p>
          <a:p>
            <a:r>
              <a:rPr lang="en-US" sz="2100" dirty="0"/>
              <a:t>We work with many local charities and local groups providing space at our site for example, for  bereavement, veterans and young fathers groups to name just three. </a:t>
            </a:r>
          </a:p>
          <a:p>
            <a:endParaRPr lang="en-US" dirty="0"/>
          </a:p>
        </p:txBody>
      </p:sp>
      <p:pic>
        <p:nvPicPr>
          <p:cNvPr id="4" name="Picture 3">
            <a:extLst>
              <a:ext uri="{FF2B5EF4-FFF2-40B4-BE49-F238E27FC236}">
                <a16:creationId xmlns:a16="http://schemas.microsoft.com/office/drawing/2014/main" id="{D2202B5A-3A84-AC36-38DC-0892C70043AD}"/>
              </a:ext>
            </a:extLst>
          </p:cNvPr>
          <p:cNvPicPr>
            <a:picLocks noChangeAspect="1"/>
          </p:cNvPicPr>
          <p:nvPr/>
        </p:nvPicPr>
        <p:blipFill>
          <a:blip r:embed="rId2"/>
          <a:stretch>
            <a:fillRect/>
          </a:stretch>
        </p:blipFill>
        <p:spPr>
          <a:xfrm>
            <a:off x="2010108" y="4863349"/>
            <a:ext cx="3129455" cy="1049846"/>
          </a:xfrm>
          <a:prstGeom prst="rect">
            <a:avLst/>
          </a:prstGeom>
        </p:spPr>
      </p:pic>
    </p:spTree>
    <p:extLst>
      <p:ext uri="{BB962C8B-B14F-4D97-AF65-F5344CB8AC3E}">
        <p14:creationId xmlns:p14="http://schemas.microsoft.com/office/powerpoint/2010/main" val="2296677139"/>
      </p:ext>
    </p:extLst>
  </p:cSld>
  <p:clrMapOvr>
    <a:masterClrMapping/>
  </p:clrMapOvr>
</p:sld>
</file>

<file path=ppt/theme/theme1.xml><?xml version="1.0" encoding="utf-8"?>
<a:theme xmlns:a="http://schemas.openxmlformats.org/drawingml/2006/main" name="4_Office Theme">
  <a:themeElements>
    <a:clrScheme name="Custom 4">
      <a:dk1>
        <a:srgbClr val="314450"/>
      </a:dk1>
      <a:lt1>
        <a:srgbClr val="FFFFFF"/>
      </a:lt1>
      <a:dk2>
        <a:srgbClr val="A6403F"/>
      </a:dk2>
      <a:lt2>
        <a:srgbClr val="96A4AA"/>
      </a:lt2>
      <a:accent1>
        <a:srgbClr val="4F81BD"/>
      </a:accent1>
      <a:accent2>
        <a:srgbClr val="A6403F"/>
      </a:accent2>
      <a:accent3>
        <a:srgbClr val="9BBB59"/>
      </a:accent3>
      <a:accent4>
        <a:srgbClr val="8064A2"/>
      </a:accent4>
      <a:accent5>
        <a:srgbClr val="4BACC6"/>
      </a:accent5>
      <a:accent6>
        <a:srgbClr val="F79646"/>
      </a:accent6>
      <a:hlink>
        <a:srgbClr val="A6403F"/>
      </a:hlink>
      <a:folHlink>
        <a:srgbClr val="32505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asis">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TF55885775_Student does teacher does_v2.potx" id="{618315E5-C348-40CF-AD40-05C2F7C13378}" vid="{0C991BBE-F1C3-4926-9687-DBEAAE8C9238}"/>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4414001-17d9-4b6b-bda4-31ed8fa84f41" xsi:nil="true"/>
    <lcf76f155ced4ddcb4097134ff3c332f xmlns="415f192d-bbdc-4ee5-8548-782946ebea80">
      <Terms xmlns="http://schemas.microsoft.com/office/infopath/2007/PartnerControls"/>
    </lcf76f155ced4ddcb4097134ff3c332f>
  </documentManagement>
</p:properti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6F874E0C021F62448EA398033F9F354F" ma:contentTypeVersion="18" ma:contentTypeDescription="Create a new document." ma:contentTypeScope="" ma:versionID="e4e6d5fc00153ac0bc3ff7275662019d">
  <xsd:schema xmlns:xsd="http://www.w3.org/2001/XMLSchema" xmlns:xs="http://www.w3.org/2001/XMLSchema" xmlns:p="http://schemas.microsoft.com/office/2006/metadata/properties" xmlns:ns2="415f192d-bbdc-4ee5-8548-782946ebea80" xmlns:ns3="54414001-17d9-4b6b-bda4-31ed8fa84f41" targetNamespace="http://schemas.microsoft.com/office/2006/metadata/properties" ma:root="true" ma:fieldsID="78fd42105d32bc0212aefc1189dd593f" ns2:_="" ns3:_="">
    <xsd:import namespace="415f192d-bbdc-4ee5-8548-782946ebea80"/>
    <xsd:import namespace="54414001-17d9-4b6b-bda4-31ed8fa84f4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5f192d-bbdc-4ee5-8548-782946eb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42ce251-acde-4c8c-b02e-9c0854e0bbe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414001-17d9-4b6b-bda4-31ed8fa84f4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cd2f025-ad53-49da-842f-238ba3464c7b}" ma:internalName="TaxCatchAll" ma:showField="CatchAllData" ma:web="54414001-17d9-4b6b-bda4-31ed8fa84f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1C634A-D756-460C-B3D7-D3D800D0FFB4}">
  <ds:schemaRefs>
    <ds:schemaRef ds:uri="http://schemas.microsoft.com/sharepoint/v3/contenttype/forms"/>
  </ds:schemaRefs>
</ds:datastoreItem>
</file>

<file path=customXml/itemProps2.xml><?xml version="1.0" encoding="utf-8"?>
<ds:datastoreItem xmlns:ds="http://schemas.openxmlformats.org/officeDocument/2006/customXml" ds:itemID="{F082213F-F470-4C1D-9060-83E58C3346B7}">
  <ds:schemaRefs>
    <ds:schemaRef ds:uri="http://schemas.openxmlformats.org/package/2006/metadata/core-properties"/>
    <ds:schemaRef ds:uri="54414001-17d9-4b6b-bda4-31ed8fa84f41"/>
    <ds:schemaRef ds:uri="415f192d-bbdc-4ee5-8548-782946ebea80"/>
    <ds:schemaRef ds:uri="http://schemas.microsoft.com/office/2006/documentManagement/types"/>
    <ds:schemaRef ds:uri="http://schemas.microsoft.com/office/2006/metadata/properties"/>
    <ds:schemaRef ds:uri="http://purl.org/dc/terms/"/>
    <ds:schemaRef ds:uri="http://purl.org/dc/elements/1.1/"/>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D0A72119-5BC9-492D-894B-D1512688EBCC}">
  <ds:schemaRefs>
    <ds:schemaRef ds:uri="http://schemas.microsoft.com/office/2006/metadata/longProperties"/>
  </ds:schemaRefs>
</ds:datastoreItem>
</file>

<file path=customXml/itemProps4.xml><?xml version="1.0" encoding="utf-8"?>
<ds:datastoreItem xmlns:ds="http://schemas.openxmlformats.org/officeDocument/2006/customXml" ds:itemID="{BA252F76-0ED8-446D-8777-EB032F1A16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5f192d-bbdc-4ee5-8548-782946ebea80"/>
    <ds:schemaRef ds:uri="54414001-17d9-4b6b-bda4-31ed8fa84f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514e554-750c-4d2b-9e9d-6eb1ceb97c1a}" enabled="0" method="" siteId="{8514e554-750c-4d2b-9e9d-6eb1ceb97c1a}" removed="1"/>
</clbl:labelList>
</file>

<file path=docProps/app.xml><?xml version="1.0" encoding="utf-8"?>
<Properties xmlns="http://schemas.openxmlformats.org/officeDocument/2006/extended-properties" xmlns:vt="http://schemas.openxmlformats.org/officeDocument/2006/docPropsVTypes">
  <Template/>
  <TotalTime>202</TotalTime>
  <Words>2747</Words>
  <Application>Microsoft Office PowerPoint</Application>
  <PresentationFormat>On-screen Show (4:3)</PresentationFormat>
  <Paragraphs>325</Paragraphs>
  <Slides>42</Slides>
  <Notes>11</Notes>
  <HiddenSlides>0</HiddenSlides>
  <MMClips>1</MMClips>
  <ScaleCrop>false</ScaleCrop>
  <HeadingPairs>
    <vt:vector size="6" baseType="variant">
      <vt:variant>
        <vt:lpstr>Fonts Used</vt:lpstr>
      </vt:variant>
      <vt:variant>
        <vt:i4>23</vt:i4>
      </vt:variant>
      <vt:variant>
        <vt:lpstr>Theme</vt:lpstr>
      </vt:variant>
      <vt:variant>
        <vt:i4>8</vt:i4>
      </vt:variant>
      <vt:variant>
        <vt:lpstr>Slide Titles</vt:lpstr>
      </vt:variant>
      <vt:variant>
        <vt:i4>42</vt:i4>
      </vt:variant>
    </vt:vector>
  </HeadingPairs>
  <TitlesOfParts>
    <vt:vector size="73" baseType="lpstr">
      <vt:lpstr>MS PGothic</vt:lpstr>
      <vt:lpstr>Abadi</vt:lpstr>
      <vt:lpstr>Aptos</vt:lpstr>
      <vt:lpstr>Aptos Display</vt:lpstr>
      <vt:lpstr>Arial</vt:lpstr>
      <vt:lpstr>Arial Narrow</vt:lpstr>
      <vt:lpstr>Calibri</vt:lpstr>
      <vt:lpstr>Calibri Light</vt:lpstr>
      <vt:lpstr>Century Gothic</vt:lpstr>
      <vt:lpstr>Corbel</vt:lpstr>
      <vt:lpstr>Gotham Book</vt:lpstr>
      <vt:lpstr>inter</vt:lpstr>
      <vt:lpstr>NSPCC</vt:lpstr>
      <vt:lpstr>NSPCC Headline</vt:lpstr>
      <vt:lpstr>NSPCC-Headline</vt:lpstr>
      <vt:lpstr>Poppins</vt:lpstr>
      <vt:lpstr>poppins-v2</vt:lpstr>
      <vt:lpstr>Rockwell</vt:lpstr>
      <vt:lpstr>Tahoma</vt:lpstr>
      <vt:lpstr>Trebuchet MS</vt:lpstr>
      <vt:lpstr>VAG Rounded Light SSi</vt:lpstr>
      <vt:lpstr>Wingdings</vt:lpstr>
      <vt:lpstr>Wingdings 3</vt:lpstr>
      <vt:lpstr>4_Office Theme</vt:lpstr>
      <vt:lpstr>Basis</vt:lpstr>
      <vt:lpstr>Facet</vt:lpstr>
      <vt:lpstr>Office Theme</vt:lpstr>
      <vt:lpstr>Office Theme</vt:lpstr>
      <vt:lpstr>1_Office Theme</vt:lpstr>
      <vt:lpstr>2_Office Theme</vt:lpstr>
      <vt:lpstr>1_Facet</vt:lpstr>
      <vt:lpstr> West Area Outreach Network Event</vt:lpstr>
      <vt:lpstr>Welcome everybody!</vt:lpstr>
      <vt:lpstr>Bower Grove School Mrs Maz Cleave MCleave@bower-grove.kent.sch.uk</vt:lpstr>
      <vt:lpstr>Bower Grove school</vt:lpstr>
      <vt:lpstr>What do we do?</vt:lpstr>
      <vt:lpstr>How can we support you?</vt:lpstr>
      <vt:lpstr>Communigrow Mr Steve Davies steve.davies@communigrow.org.uk</vt:lpstr>
      <vt:lpstr>What we do at Communigrow</vt:lpstr>
      <vt:lpstr>What we do continued</vt:lpstr>
      <vt:lpstr>The field school</vt:lpstr>
      <vt:lpstr>Grange Park School Ms Hannah Mellor outreach@grangepark.kent.sch.uk</vt:lpstr>
      <vt:lpstr>PowerPoint Presentation</vt:lpstr>
      <vt:lpstr>Support for families:</vt:lpstr>
      <vt:lpstr>Support for professionals:</vt:lpstr>
      <vt:lpstr>Yew Tree Farm Mr Adam Penman adam@yewtreefarmschool.co.uk</vt:lpstr>
      <vt:lpstr> Why Alternative Provision?</vt:lpstr>
      <vt:lpstr>Alternative Provision: Bredgar</vt:lpstr>
      <vt:lpstr>Yew Tree Futures</vt:lpstr>
      <vt:lpstr>PowerPoint Presentation</vt:lpstr>
      <vt:lpstr>Oakley School Ms Sophie Rees &amp; Ms Claire Bingham srees@oakley.kent.sch.uk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Olive AP Academy Ms Eleanor Mather Eleanor.Mather@oliveacademies.org.uk</vt:lpstr>
      <vt:lpstr>PowerPoint Presentation</vt:lpstr>
      <vt:lpstr>PowerPoint Presentation</vt:lpstr>
      <vt:lpstr>PowerPoint Presentation</vt:lpstr>
      <vt:lpstr>Maidstone &amp; Malling AP Ms Pauline Blayney PBlayney@mmap.kent.sch.uk</vt:lpstr>
      <vt:lpstr>PowerPoint Presentation</vt:lpstr>
      <vt:lpstr>Maidstone and Malling Provision</vt:lpstr>
      <vt:lpstr>Kent Police Child Centred Policing Unit Ms Jess Saunders &amp; Ms Jodie Hobbs Jessica.Saunders@kent.police.uk Jodie.Hobbs@kent.police.uk</vt:lpstr>
      <vt:lpstr>NSPCC Ms Caroline Nicholson Caroline.Nicholson@nspcc.org.uk </vt:lpstr>
      <vt:lpstr>PowerPoint Presentation</vt:lpstr>
      <vt:lpstr>PowerPoint Presentation</vt:lpstr>
      <vt:lpstr>PowerPoint Presentation</vt:lpstr>
      <vt:lpstr>Thank you!</vt:lpstr>
    </vt:vector>
  </TitlesOfParts>
  <Company>Kent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2003 PowerPoint template</dc:title>
  <dc:creator>browns30</dc:creator>
  <cp:lastModifiedBy>Sylvina Clemons</cp:lastModifiedBy>
  <cp:revision>120</cp:revision>
  <cp:lastPrinted>2019-09-27T14:22:06Z</cp:lastPrinted>
  <dcterms:created xsi:type="dcterms:W3CDTF">2013-02-08T10:47:14Z</dcterms:created>
  <dcterms:modified xsi:type="dcterms:W3CDTF">2026-02-16T10:55:40Z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35c34a61-77f9-4535-ad94-5038d95f27d7</vt:lpwstr>
  </property>
  <property fmtid="{D5CDD505-2E9C-101B-9397-08002B2CF9AE}" pid="3" name="ContentTypeId">
    <vt:lpwstr>0x0101006F874E0C021F62448EA398033F9F354F</vt:lpwstr>
  </property>
  <property fmtid="{D5CDD505-2E9C-101B-9397-08002B2CF9AE}" pid="4" name="_dlc_DocId">
    <vt:lpwstr>HDA2S5J67HAM-54-391</vt:lpwstr>
  </property>
  <property fmtid="{D5CDD505-2E9C-101B-9397-08002B2CF9AE}" pid="5" name="_dlc_DocIdUrl">
    <vt:lpwstr>http://knet/ourcouncil/_layouts/DocIdRedir.aspx?ID=HDA2S5J67HAM-54-391, HDA2S5J67HAM-54-391</vt:lpwstr>
  </property>
  <property fmtid="{D5CDD505-2E9C-101B-9397-08002B2CF9AE}" pid="6" name="Structure chart">
    <vt:lpwstr>0</vt:lpwstr>
  </property>
  <property fmtid="{D5CDD505-2E9C-101B-9397-08002B2CF9AE}" pid="7" name="MediaServiceImageTags">
    <vt:lpwstr/>
  </property>
</Properties>
</file>